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6" r:id="rId3"/>
    <p:sldMasterId id="2147483769" r:id="rId4"/>
  </p:sldMasterIdLst>
  <p:notesMasterIdLst>
    <p:notesMasterId r:id="rId25"/>
  </p:notesMasterIdLst>
  <p:sldIdLst>
    <p:sldId id="257" r:id="rId5"/>
    <p:sldId id="258" r:id="rId6"/>
    <p:sldId id="285" r:id="rId7"/>
    <p:sldId id="259" r:id="rId8"/>
    <p:sldId id="260" r:id="rId9"/>
    <p:sldId id="261" r:id="rId10"/>
    <p:sldId id="286" r:id="rId11"/>
    <p:sldId id="287" r:id="rId12"/>
    <p:sldId id="263" r:id="rId13"/>
    <p:sldId id="281" r:id="rId14"/>
    <p:sldId id="283" r:id="rId15"/>
    <p:sldId id="272" r:id="rId16"/>
    <p:sldId id="279" r:id="rId17"/>
    <p:sldId id="273" r:id="rId18"/>
    <p:sldId id="276" r:id="rId19"/>
    <p:sldId id="277" r:id="rId20"/>
    <p:sldId id="288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83ABC-CD1B-4681-802C-C4405DFAF19D}" type="doc">
      <dgm:prSet loTypeId="urn:microsoft.com/office/officeart/2005/8/layout/vProcess5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1D400-12F0-419B-A9CC-FF52C081C8A0}">
      <dgm:prSet phldrT="[Текст]" custT="1"/>
      <dgm:spPr>
        <a:solidFill>
          <a:srgbClr val="00B0F0"/>
        </a:solidFill>
      </dgm:spPr>
      <dgm:t>
        <a:bodyPr/>
        <a:lstStyle/>
        <a:p>
          <a:pPr algn="just"/>
          <a:r>
            <a:rPr lang="kk-KZ" sz="2800" i="0" dirty="0" smtClean="0">
              <a:solidFill>
                <a:srgbClr val="002060"/>
              </a:solidFill>
              <a:latin typeface="Times New Roman" pitchFamily="18" charset="0"/>
            </a:rPr>
            <a:t>Оқушылардың ой-өрісін кеңейту, шығармашылық қабілеттерін дамыту.</a:t>
          </a:r>
          <a:endParaRPr lang="ru-RU" sz="2800" i="0" dirty="0">
            <a:solidFill>
              <a:srgbClr val="002060"/>
            </a:solidFill>
          </a:endParaRPr>
        </a:p>
      </dgm:t>
    </dgm:pt>
    <dgm:pt modelId="{4D30488A-610F-45D4-97B6-43CF0FE96FB3}" type="parTrans" cxnId="{CB80B6A8-8785-4583-94D8-F2FD68EB0789}">
      <dgm:prSet/>
      <dgm:spPr/>
      <dgm:t>
        <a:bodyPr/>
        <a:lstStyle/>
        <a:p>
          <a:endParaRPr lang="ru-RU"/>
        </a:p>
      </dgm:t>
    </dgm:pt>
    <dgm:pt modelId="{9F0AA683-FED5-44F5-991D-23485494D16A}" type="sibTrans" cxnId="{CB80B6A8-8785-4583-94D8-F2FD68EB0789}">
      <dgm:prSet/>
      <dgm:spPr/>
      <dgm:t>
        <a:bodyPr/>
        <a:lstStyle/>
        <a:p>
          <a:endParaRPr lang="ru-RU"/>
        </a:p>
      </dgm:t>
    </dgm:pt>
    <dgm:pt modelId="{EFA03EF6-F8A0-45D7-BFE3-00A37EE6E947}">
      <dgm:prSet phldrT="[Текст]" custT="1"/>
      <dgm:spPr>
        <a:solidFill>
          <a:srgbClr val="00B0F0"/>
        </a:solidFill>
      </dgm:spPr>
      <dgm:t>
        <a:bodyPr/>
        <a:lstStyle/>
        <a:p>
          <a:pPr algn="just"/>
          <a:r>
            <a:rPr lang="kk-KZ" sz="2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Танымдық қызығушылыққа,  жолдастық сезімге, ұқыптылыққа, мақсатқа жете білуге тәрбиелеу.</a:t>
          </a:r>
          <a:endParaRPr lang="ru-RU" sz="24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D949C6-8864-4B65-B2DA-FAD791C1A501}" type="parTrans" cxnId="{36175083-1EBA-486D-BE97-E45B7B4CEC1A}">
      <dgm:prSet/>
      <dgm:spPr/>
      <dgm:t>
        <a:bodyPr/>
        <a:lstStyle/>
        <a:p>
          <a:endParaRPr lang="ru-RU"/>
        </a:p>
      </dgm:t>
    </dgm:pt>
    <dgm:pt modelId="{C04F574F-5B9E-45AB-A515-1738E9E549D1}" type="sibTrans" cxnId="{36175083-1EBA-486D-BE97-E45B7B4CEC1A}">
      <dgm:prSet/>
      <dgm:spPr/>
      <dgm:t>
        <a:bodyPr/>
        <a:lstStyle/>
        <a:p>
          <a:endParaRPr lang="ru-RU"/>
        </a:p>
      </dgm:t>
    </dgm:pt>
    <dgm:pt modelId="{D8A1D6FD-CEE0-48AD-9861-6E1309227E89}">
      <dgm:prSet custT="1"/>
      <dgm:spPr>
        <a:solidFill>
          <a:srgbClr val="00B0F0"/>
        </a:solidFill>
      </dgm:spPr>
      <dgm:t>
        <a:bodyPr/>
        <a:lstStyle/>
        <a:p>
          <a:pPr algn="just"/>
          <a:r>
            <a: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Өткен сабақтарды қайталау арқылы оқушылардың алған білімдерін, икемділіктерін тексеру, оқуға қызығушылығын, ынтасын арттыру.</a:t>
          </a:r>
          <a:endParaRPr lang="ru-RU" sz="20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A47BE5-CFB5-4338-9E64-5525DD048C5D}" type="parTrans" cxnId="{4F5B3BC3-99BB-4A73-89B8-652E1E093A43}">
      <dgm:prSet/>
      <dgm:spPr/>
      <dgm:t>
        <a:bodyPr/>
        <a:lstStyle/>
        <a:p>
          <a:endParaRPr lang="ru-RU"/>
        </a:p>
      </dgm:t>
    </dgm:pt>
    <dgm:pt modelId="{5E34BE93-140C-4392-B205-BA4BE4A11822}" type="sibTrans" cxnId="{4F5B3BC3-99BB-4A73-89B8-652E1E093A43}">
      <dgm:prSet/>
      <dgm:spPr/>
      <dgm:t>
        <a:bodyPr/>
        <a:lstStyle/>
        <a:p>
          <a:endParaRPr lang="ru-RU"/>
        </a:p>
      </dgm:t>
    </dgm:pt>
    <dgm:pt modelId="{1AFFEAED-9A16-436E-B30D-5B39AB66DF67}" type="pres">
      <dgm:prSet presAssocID="{44C83ABC-CD1B-4681-802C-C4405DFAF1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2ECA0-774A-4B9C-AFEE-AA7BD1096A8B}" type="pres">
      <dgm:prSet presAssocID="{44C83ABC-CD1B-4681-802C-C4405DFAF19D}" presName="dummyMaxCanvas" presStyleCnt="0">
        <dgm:presLayoutVars/>
      </dgm:prSet>
      <dgm:spPr/>
    </dgm:pt>
    <dgm:pt modelId="{47B7E7E1-45C0-4710-967D-3EBC3C7A7376}" type="pres">
      <dgm:prSet presAssocID="{44C83ABC-CD1B-4681-802C-C4405DFAF1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8A609-5DEC-4665-9473-C1C70F5543D6}" type="pres">
      <dgm:prSet presAssocID="{44C83ABC-CD1B-4681-802C-C4405DFAF1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10A84-1A3E-41D0-A4B6-B5666B3526C1}" type="pres">
      <dgm:prSet presAssocID="{44C83ABC-CD1B-4681-802C-C4405DFAF19D}" presName="ThreeNodes_3" presStyleLbl="node1" presStyleIdx="2" presStyleCnt="3" custLinFactNeighborX="327" custLinFactNeighborY="-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AFFF-2624-4F45-BE29-66E4F3EC1129}" type="pres">
      <dgm:prSet presAssocID="{44C83ABC-CD1B-4681-802C-C4405DFAF1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BEFEB-B51B-413C-9341-5DF82B989E1F}" type="pres">
      <dgm:prSet presAssocID="{44C83ABC-CD1B-4681-802C-C4405DFAF1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E5E5B-EACB-44D2-BDB4-F7763F350445}" type="pres">
      <dgm:prSet presAssocID="{44C83ABC-CD1B-4681-802C-C4405DFAF1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EA1BD-6AA2-42D6-BD4C-0741EE103855}" type="pres">
      <dgm:prSet presAssocID="{44C83ABC-CD1B-4681-802C-C4405DFAF1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93660-581D-4928-864D-5C7DD6A8F237}" type="pres">
      <dgm:prSet presAssocID="{44C83ABC-CD1B-4681-802C-C4405DFAF1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02C55-88BF-414E-9B55-E3FFCE817F6F}" type="presOf" srcId="{D8A1D6FD-CEE0-48AD-9861-6E1309227E89}" destId="{074E5E5B-EACB-44D2-BDB4-F7763F350445}" srcOrd="1" destOrd="0" presId="urn:microsoft.com/office/officeart/2005/8/layout/vProcess5"/>
    <dgm:cxn modelId="{5B58DA81-758C-42BD-953A-6F35BDA542CB}" type="presOf" srcId="{EFA03EF6-F8A0-45D7-BFE3-00A37EE6E947}" destId="{63110A84-1A3E-41D0-A4B6-B5666B3526C1}" srcOrd="0" destOrd="0" presId="urn:microsoft.com/office/officeart/2005/8/layout/vProcess5"/>
    <dgm:cxn modelId="{BA30FC58-35A9-4EF7-A348-DEC5513A5A8F}" type="presOf" srcId="{9F0AA683-FED5-44F5-991D-23485494D16A}" destId="{BA0BEFEB-B51B-413C-9341-5DF82B989E1F}" srcOrd="0" destOrd="0" presId="urn:microsoft.com/office/officeart/2005/8/layout/vProcess5"/>
    <dgm:cxn modelId="{36175083-1EBA-486D-BE97-E45B7B4CEC1A}" srcId="{44C83ABC-CD1B-4681-802C-C4405DFAF19D}" destId="{EFA03EF6-F8A0-45D7-BFE3-00A37EE6E947}" srcOrd="2" destOrd="0" parTransId="{BFD949C6-8864-4B65-B2DA-FAD791C1A501}" sibTransId="{C04F574F-5B9E-45AB-A515-1738E9E549D1}"/>
    <dgm:cxn modelId="{4BF12721-320C-4C40-89C9-D2631CF6FF59}" type="presOf" srcId="{AD71D400-12F0-419B-A9CC-FF52C081C8A0}" destId="{D22EA1BD-6AA2-42D6-BD4C-0741EE103855}" srcOrd="1" destOrd="0" presId="urn:microsoft.com/office/officeart/2005/8/layout/vProcess5"/>
    <dgm:cxn modelId="{DDD61093-7ACA-41A2-9135-3616AEB5B091}" type="presOf" srcId="{AD71D400-12F0-419B-A9CC-FF52C081C8A0}" destId="{5658A609-5DEC-4665-9473-C1C70F5543D6}" srcOrd="0" destOrd="0" presId="urn:microsoft.com/office/officeart/2005/8/layout/vProcess5"/>
    <dgm:cxn modelId="{1559B79C-0ECE-4F20-BDA3-8D29EDF7A620}" type="presOf" srcId="{5E34BE93-140C-4392-B205-BA4BE4A11822}" destId="{5241AFFF-2624-4F45-BE29-66E4F3EC1129}" srcOrd="0" destOrd="0" presId="urn:microsoft.com/office/officeart/2005/8/layout/vProcess5"/>
    <dgm:cxn modelId="{440DC90E-CE50-4507-88BB-5DE519B440D3}" type="presOf" srcId="{44C83ABC-CD1B-4681-802C-C4405DFAF19D}" destId="{1AFFEAED-9A16-436E-B30D-5B39AB66DF67}" srcOrd="0" destOrd="0" presId="urn:microsoft.com/office/officeart/2005/8/layout/vProcess5"/>
    <dgm:cxn modelId="{4F5B3BC3-99BB-4A73-89B8-652E1E093A43}" srcId="{44C83ABC-CD1B-4681-802C-C4405DFAF19D}" destId="{D8A1D6FD-CEE0-48AD-9861-6E1309227E89}" srcOrd="0" destOrd="0" parTransId="{2EA47BE5-CFB5-4338-9E64-5525DD048C5D}" sibTransId="{5E34BE93-140C-4392-B205-BA4BE4A11822}"/>
    <dgm:cxn modelId="{CB80B6A8-8785-4583-94D8-F2FD68EB0789}" srcId="{44C83ABC-CD1B-4681-802C-C4405DFAF19D}" destId="{AD71D400-12F0-419B-A9CC-FF52C081C8A0}" srcOrd="1" destOrd="0" parTransId="{4D30488A-610F-45D4-97B6-43CF0FE96FB3}" sibTransId="{9F0AA683-FED5-44F5-991D-23485494D16A}"/>
    <dgm:cxn modelId="{2F697530-0DAB-4483-A922-9767613B4B63}" type="presOf" srcId="{EFA03EF6-F8A0-45D7-BFE3-00A37EE6E947}" destId="{29293660-581D-4928-864D-5C7DD6A8F237}" srcOrd="1" destOrd="0" presId="urn:microsoft.com/office/officeart/2005/8/layout/vProcess5"/>
    <dgm:cxn modelId="{BD52FBDD-C877-4FC7-9690-D0A283A6F530}" type="presOf" srcId="{D8A1D6FD-CEE0-48AD-9861-6E1309227E89}" destId="{47B7E7E1-45C0-4710-967D-3EBC3C7A7376}" srcOrd="0" destOrd="0" presId="urn:microsoft.com/office/officeart/2005/8/layout/vProcess5"/>
    <dgm:cxn modelId="{749169E4-FC8E-419D-AC61-B1533ADD7880}" type="presParOf" srcId="{1AFFEAED-9A16-436E-B30D-5B39AB66DF67}" destId="{1482ECA0-774A-4B9C-AFEE-AA7BD1096A8B}" srcOrd="0" destOrd="0" presId="urn:microsoft.com/office/officeart/2005/8/layout/vProcess5"/>
    <dgm:cxn modelId="{CA9E2B9F-E4E2-42B1-A1B8-60F68C8C9661}" type="presParOf" srcId="{1AFFEAED-9A16-436E-B30D-5B39AB66DF67}" destId="{47B7E7E1-45C0-4710-967D-3EBC3C7A7376}" srcOrd="1" destOrd="0" presId="urn:microsoft.com/office/officeart/2005/8/layout/vProcess5"/>
    <dgm:cxn modelId="{7E5B8190-EF10-4D53-9B5E-429A4F141D0F}" type="presParOf" srcId="{1AFFEAED-9A16-436E-B30D-5B39AB66DF67}" destId="{5658A609-5DEC-4665-9473-C1C70F5543D6}" srcOrd="2" destOrd="0" presId="urn:microsoft.com/office/officeart/2005/8/layout/vProcess5"/>
    <dgm:cxn modelId="{2ECE14D4-A21E-47E3-B6CA-68650A46BCA0}" type="presParOf" srcId="{1AFFEAED-9A16-436E-B30D-5B39AB66DF67}" destId="{63110A84-1A3E-41D0-A4B6-B5666B3526C1}" srcOrd="3" destOrd="0" presId="urn:microsoft.com/office/officeart/2005/8/layout/vProcess5"/>
    <dgm:cxn modelId="{6952EAD3-733D-461F-A267-BD88A1C5D84D}" type="presParOf" srcId="{1AFFEAED-9A16-436E-B30D-5B39AB66DF67}" destId="{5241AFFF-2624-4F45-BE29-66E4F3EC1129}" srcOrd="4" destOrd="0" presId="urn:microsoft.com/office/officeart/2005/8/layout/vProcess5"/>
    <dgm:cxn modelId="{DC226A02-5EAD-4E11-82DC-C4E287BE605A}" type="presParOf" srcId="{1AFFEAED-9A16-436E-B30D-5B39AB66DF67}" destId="{BA0BEFEB-B51B-413C-9341-5DF82B989E1F}" srcOrd="5" destOrd="0" presId="urn:microsoft.com/office/officeart/2005/8/layout/vProcess5"/>
    <dgm:cxn modelId="{F48A19CE-44CB-4BC0-8618-EF79607E3C86}" type="presParOf" srcId="{1AFFEAED-9A16-436E-B30D-5B39AB66DF67}" destId="{074E5E5B-EACB-44D2-BDB4-F7763F350445}" srcOrd="6" destOrd="0" presId="urn:microsoft.com/office/officeart/2005/8/layout/vProcess5"/>
    <dgm:cxn modelId="{BE4BDEAD-2BE0-4C2C-97DB-372A812F4A28}" type="presParOf" srcId="{1AFFEAED-9A16-436E-B30D-5B39AB66DF67}" destId="{D22EA1BD-6AA2-42D6-BD4C-0741EE103855}" srcOrd="7" destOrd="0" presId="urn:microsoft.com/office/officeart/2005/8/layout/vProcess5"/>
    <dgm:cxn modelId="{CCF21A35-DC00-41DB-A6B8-1043466A97AB}" type="presParOf" srcId="{1AFFEAED-9A16-436E-B30D-5B39AB66DF67}" destId="{29293660-581D-4928-864D-5C7DD6A8F2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7E7E1-45C0-4710-967D-3EBC3C7A7376}">
      <dsp:nvSpPr>
        <dsp:cNvPr id="0" name=""/>
        <dsp:cNvSpPr/>
      </dsp:nvSpPr>
      <dsp:spPr>
        <a:xfrm>
          <a:off x="0" y="0"/>
          <a:ext cx="6995160" cy="14239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Өткен сабақтарды қайталау арқылы оқушылардың алған білімдерін, икемділіктерін тексеру, оқуға қызығушылығын, ынтасын арттыру.</a:t>
          </a:r>
          <a:endParaRPr lang="ru-RU" sz="20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07" y="41707"/>
        <a:ext cx="5458566" cy="1340574"/>
      </dsp:txXfrm>
    </dsp:sp>
    <dsp:sp modelId="{5658A609-5DEC-4665-9473-C1C70F5543D6}">
      <dsp:nvSpPr>
        <dsp:cNvPr id="0" name=""/>
        <dsp:cNvSpPr/>
      </dsp:nvSpPr>
      <dsp:spPr>
        <a:xfrm>
          <a:off x="617219" y="1661319"/>
          <a:ext cx="6995160" cy="14239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i="0" kern="1200" dirty="0" smtClean="0">
              <a:solidFill>
                <a:srgbClr val="002060"/>
              </a:solidFill>
              <a:latin typeface="Times New Roman" pitchFamily="18" charset="0"/>
            </a:rPr>
            <a:t>Оқушылардың ой-өрісін кеңейту, шығармашылық қабілеттерін дамыту.</a:t>
          </a:r>
          <a:endParaRPr lang="ru-RU" sz="2800" i="0" kern="1200" dirty="0">
            <a:solidFill>
              <a:srgbClr val="002060"/>
            </a:solidFill>
          </a:endParaRPr>
        </a:p>
      </dsp:txBody>
      <dsp:txXfrm>
        <a:off x="658926" y="1703026"/>
        <a:ext cx="5368933" cy="1340574"/>
      </dsp:txXfrm>
    </dsp:sp>
    <dsp:sp modelId="{63110A84-1A3E-41D0-A4B6-B5666B3526C1}">
      <dsp:nvSpPr>
        <dsp:cNvPr id="0" name=""/>
        <dsp:cNvSpPr/>
      </dsp:nvSpPr>
      <dsp:spPr>
        <a:xfrm>
          <a:off x="1234439" y="3314920"/>
          <a:ext cx="6995160" cy="142398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Танымдық қызығушылыққа,  жолдастық сезімге, ұқыптылыққа, мақсатқа жете білуге тәрбиелеу.</a:t>
          </a:r>
          <a:endParaRPr lang="ru-RU" sz="24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146" y="3356627"/>
        <a:ext cx="5368933" cy="1340574"/>
      </dsp:txXfrm>
    </dsp:sp>
    <dsp:sp modelId="{5241AFFF-2624-4F45-BE29-66E4F3EC1129}">
      <dsp:nvSpPr>
        <dsp:cNvPr id="0" name=""/>
        <dsp:cNvSpPr/>
      </dsp:nvSpPr>
      <dsp:spPr>
        <a:xfrm>
          <a:off x="6069567" y="1079857"/>
          <a:ext cx="925592" cy="925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277825" y="1079857"/>
        <a:ext cx="509076" cy="696508"/>
      </dsp:txXfrm>
    </dsp:sp>
    <dsp:sp modelId="{BA0BEFEB-B51B-413C-9341-5DF82B989E1F}">
      <dsp:nvSpPr>
        <dsp:cNvPr id="0" name=""/>
        <dsp:cNvSpPr/>
      </dsp:nvSpPr>
      <dsp:spPr>
        <a:xfrm>
          <a:off x="6686787" y="2731683"/>
          <a:ext cx="925592" cy="925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895045" y="2731683"/>
        <a:ext cx="509076" cy="69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1B517-7493-408E-8142-6F5A120FB862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3612-7837-423D-88D8-9A061A180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5FDA-B026-4694-8564-2EA1B4B61D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F427D4-AA5A-48F5-86A0-85377764867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23850" y="1484313"/>
            <a:ext cx="8588375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5400000">
            <a:off x="-793" y="5445918"/>
            <a:ext cx="1403350" cy="1427163"/>
            <a:chOff x="4876" y="3421"/>
            <a:chExt cx="884" cy="899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5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10800000">
            <a:off x="0" y="0"/>
            <a:ext cx="1403350" cy="1427163"/>
            <a:chOff x="4876" y="3421"/>
            <a:chExt cx="884" cy="899"/>
          </a:xfrm>
        </p:grpSpPr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4890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2" name="desk2"/>
            <p:cNvSpPr>
              <a:spLocks noEditPoints="1" noChangeArrowheads="1"/>
            </p:cNvSpPr>
            <p:nvPr userDrawn="1"/>
          </p:nvSpPr>
          <p:spPr bwMode="auto">
            <a:xfrm>
              <a:off x="4902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-5400000">
            <a:off x="7765257" y="-2382"/>
            <a:ext cx="1403350" cy="1427163"/>
            <a:chOff x="4876" y="3421"/>
            <a:chExt cx="884" cy="899"/>
          </a:xfrm>
        </p:grpSpPr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9" name="desk2"/>
            <p:cNvSpPr>
              <a:spLocks noEditPoints="1" noChangeArrowheads="1"/>
            </p:cNvSpPr>
            <p:nvPr userDrawn="1"/>
          </p:nvSpPr>
          <p:spPr bwMode="auto">
            <a:xfrm>
              <a:off x="4902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740650" y="5430838"/>
            <a:ext cx="1403350" cy="1427162"/>
            <a:chOff x="4876" y="3421"/>
            <a:chExt cx="884" cy="899"/>
          </a:xfrm>
        </p:grpSpPr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95275" y="0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5400000">
            <a:off x="-2955925" y="3252787"/>
            <a:ext cx="6216650" cy="333376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5400000">
            <a:off x="5861844" y="3277394"/>
            <a:ext cx="6278563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23850" y="6524625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187450" y="333375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rot="10800000">
            <a:off x="1258888" y="6107113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23850" y="1484313"/>
            <a:ext cx="8588375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5400000">
            <a:off x="-793" y="5445918"/>
            <a:ext cx="1403350" cy="1427163"/>
            <a:chOff x="4876" y="3421"/>
            <a:chExt cx="884" cy="899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5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10800000">
            <a:off x="0" y="0"/>
            <a:ext cx="1403350" cy="1427163"/>
            <a:chOff x="4876" y="3421"/>
            <a:chExt cx="884" cy="899"/>
          </a:xfrm>
        </p:grpSpPr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4890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2" name="desk2"/>
            <p:cNvSpPr>
              <a:spLocks noEditPoints="1" noChangeArrowheads="1"/>
            </p:cNvSpPr>
            <p:nvPr userDrawn="1"/>
          </p:nvSpPr>
          <p:spPr bwMode="auto">
            <a:xfrm>
              <a:off x="4902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-5400000">
            <a:off x="7765257" y="-2382"/>
            <a:ext cx="1403350" cy="1427163"/>
            <a:chOff x="4876" y="3421"/>
            <a:chExt cx="884" cy="899"/>
          </a:xfrm>
        </p:grpSpPr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9" name="desk2"/>
            <p:cNvSpPr>
              <a:spLocks noEditPoints="1" noChangeArrowheads="1"/>
            </p:cNvSpPr>
            <p:nvPr userDrawn="1"/>
          </p:nvSpPr>
          <p:spPr bwMode="auto">
            <a:xfrm>
              <a:off x="4902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740650" y="5430838"/>
            <a:ext cx="1403350" cy="1427162"/>
            <a:chOff x="4876" y="3421"/>
            <a:chExt cx="884" cy="899"/>
          </a:xfrm>
        </p:grpSpPr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D9F41956-3399-4340-A21E-690A68B4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95275" y="0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5400000">
            <a:off x="-2955925" y="3252787"/>
            <a:ext cx="6216650" cy="333376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5400000">
            <a:off x="5861844" y="3277394"/>
            <a:ext cx="6278563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23850" y="6524625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187450" y="333375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rot="10800000">
            <a:off x="1258888" y="6107113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8.wmf"/><Relationship Id="rId7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1.xml"/><Relationship Id="rId6" Type="http://schemas.openxmlformats.org/officeDocument/2006/relationships/slide" Target="slide5.xml"/><Relationship Id="rId5" Type="http://schemas.openxmlformats.org/officeDocument/2006/relationships/image" Target="../media/image9.gif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642918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Тайтөбе ауылының </a:t>
            </a:r>
            <a:r>
              <a:rPr lang="kk-KZ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жалпы орта білім беру мектебі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541734"/>
            <a:ext cx="47997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6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Z Times New Roman" pitchFamily="18" charset="0"/>
              </a:rPr>
              <a:t>Тақырыбы:</a:t>
            </a:r>
            <a:endParaRPr lang="ru-RU" sz="3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342886"/>
            <a:ext cx="6330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«Үздік информатиктер»</a:t>
            </a:r>
          </a:p>
          <a:p>
            <a:pPr algn="ctr"/>
            <a:r>
              <a:rPr lang="kk-KZ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САЙЫС  САБАҚ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2" descr="A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286256"/>
            <a:ext cx="378621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86322"/>
            <a:ext cx="22923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28184" y="3401327"/>
            <a:ext cx="2714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Информатика пәні мұғалімі:</a:t>
            </a:r>
          </a:p>
          <a:p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Р.Р.Исаева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485 L -0.00799 -0.430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k-KZ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</a:rPr>
              <a:t>«Венгр сөзжұмбағы» Көрсетілген сөзжұмбақта жасырылған сөздерді тауып жазыңыз.</a:t>
            </a:r>
            <a:endParaRPr lang="kk-KZ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50" y="1357313"/>
          <a:ext cx="7572375" cy="512064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57238"/>
                <a:gridCol w="757237"/>
                <a:gridCol w="757238"/>
                <a:gridCol w="757237"/>
                <a:gridCol w="757238"/>
                <a:gridCol w="757237"/>
                <a:gridCol w="757238"/>
                <a:gridCol w="7572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571500" y="857250"/>
            <a:ext cx="8001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kk-KZ" sz="6000" b="1">
                <a:solidFill>
                  <a:srgbClr val="FF3300"/>
                </a:solidFill>
              </a:rPr>
              <a:t>Жасырылған сөздер:</a:t>
            </a:r>
            <a:r>
              <a:rPr lang="kk-KZ" sz="6000">
                <a:solidFill>
                  <a:srgbClr val="FF3300"/>
                </a:solidFill>
              </a:rPr>
              <a:t> </a:t>
            </a:r>
          </a:p>
          <a:p>
            <a:pPr algn="just" eaLnBrk="0" hangingPunct="0"/>
            <a:endParaRPr lang="kk-KZ" sz="3600"/>
          </a:p>
          <a:p>
            <a:pPr algn="just" eaLnBrk="0" hangingPunct="0"/>
            <a:r>
              <a:rPr lang="kk-KZ" sz="3600"/>
              <a:t>Микропроцессор, тышқан, мәтін, плоттер, принтер, сөз, байт, пиксель, архив, абонент, модификация, ұя, файл, терезе, монитор, модем, интернет, байт, антивирус.</a:t>
            </a:r>
            <a:endParaRPr lang="ru-RU" sz="3600"/>
          </a:p>
          <a:p>
            <a:pPr eaLnBrk="0" hangingPunct="0"/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64294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Берілген сөзден жаңа сөздер құрастыру қажет.</a:t>
            </a: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Ойлан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тап»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00372"/>
            <a:ext cx="47863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 algn="ctr">
              <a:buNone/>
            </a:pPr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Бағдарлама</a:t>
            </a:r>
          </a:p>
          <a:p>
            <a:pPr algn="ctr">
              <a:buNone/>
            </a:pPr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Пернетақта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016125" cy="23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0"/>
          <p:cNvGrpSpPr>
            <a:grpSpLocks/>
          </p:cNvGrpSpPr>
          <p:nvPr/>
        </p:nvGrpSpPr>
        <p:grpSpPr bwMode="auto">
          <a:xfrm rot="840711">
            <a:off x="7131398" y="3684478"/>
            <a:ext cx="1152525" cy="1809750"/>
            <a:chOff x="1927" y="1842"/>
            <a:chExt cx="726" cy="1140"/>
          </a:xfrm>
        </p:grpSpPr>
        <p:sp>
          <p:nvSpPr>
            <p:cNvPr id="9" name="AutoShape 81"/>
            <p:cNvSpPr>
              <a:spLocks noChangeAspect="1" noChangeArrowheads="1" noTextEdit="1"/>
            </p:cNvSpPr>
            <p:nvPr/>
          </p:nvSpPr>
          <p:spPr bwMode="auto">
            <a:xfrm>
              <a:off x="1927" y="1842"/>
              <a:ext cx="722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2"/>
            <p:cNvSpPr>
              <a:spLocks/>
            </p:cNvSpPr>
            <p:nvPr/>
          </p:nvSpPr>
          <p:spPr bwMode="auto">
            <a:xfrm>
              <a:off x="2102" y="1874"/>
              <a:ext cx="551" cy="966"/>
            </a:xfrm>
            <a:custGeom>
              <a:avLst/>
              <a:gdLst>
                <a:gd name="T0" fmla="*/ 44 w 1102"/>
                <a:gd name="T1" fmla="*/ 737 h 1933"/>
                <a:gd name="T2" fmla="*/ 54 w 1102"/>
                <a:gd name="T3" fmla="*/ 705 h 1933"/>
                <a:gd name="T4" fmla="*/ 59 w 1102"/>
                <a:gd name="T5" fmla="*/ 626 h 1933"/>
                <a:gd name="T6" fmla="*/ 44 w 1102"/>
                <a:gd name="T7" fmla="*/ 449 h 1933"/>
                <a:gd name="T8" fmla="*/ 41 w 1102"/>
                <a:gd name="T9" fmla="*/ 363 h 1933"/>
                <a:gd name="T10" fmla="*/ 55 w 1102"/>
                <a:gd name="T11" fmla="*/ 379 h 1933"/>
                <a:gd name="T12" fmla="*/ 50 w 1102"/>
                <a:gd name="T13" fmla="*/ 310 h 1933"/>
                <a:gd name="T14" fmla="*/ 104 w 1102"/>
                <a:gd name="T15" fmla="*/ 195 h 1933"/>
                <a:gd name="T16" fmla="*/ 109 w 1102"/>
                <a:gd name="T17" fmla="*/ 208 h 1933"/>
                <a:gd name="T18" fmla="*/ 119 w 1102"/>
                <a:gd name="T19" fmla="*/ 172 h 1933"/>
                <a:gd name="T20" fmla="*/ 207 w 1102"/>
                <a:gd name="T21" fmla="*/ 79 h 1933"/>
                <a:gd name="T22" fmla="*/ 260 w 1102"/>
                <a:gd name="T23" fmla="*/ 41 h 1933"/>
                <a:gd name="T24" fmla="*/ 255 w 1102"/>
                <a:gd name="T25" fmla="*/ 64 h 1933"/>
                <a:gd name="T26" fmla="*/ 291 w 1102"/>
                <a:gd name="T27" fmla="*/ 37 h 1933"/>
                <a:gd name="T28" fmla="*/ 432 w 1102"/>
                <a:gd name="T29" fmla="*/ 0 h 1933"/>
                <a:gd name="T30" fmla="*/ 424 w 1102"/>
                <a:gd name="T31" fmla="*/ 11 h 1933"/>
                <a:gd name="T32" fmla="*/ 463 w 1102"/>
                <a:gd name="T33" fmla="*/ 0 h 1933"/>
                <a:gd name="T34" fmla="*/ 551 w 1102"/>
                <a:gd name="T35" fmla="*/ 8 h 1933"/>
                <a:gd name="T36" fmla="*/ 476 w 1102"/>
                <a:gd name="T37" fmla="*/ 63 h 1933"/>
                <a:gd name="T38" fmla="*/ 493 w 1102"/>
                <a:gd name="T39" fmla="*/ 67 h 1933"/>
                <a:gd name="T40" fmla="*/ 387 w 1102"/>
                <a:gd name="T41" fmla="*/ 173 h 1933"/>
                <a:gd name="T42" fmla="*/ 368 w 1102"/>
                <a:gd name="T43" fmla="*/ 187 h 1933"/>
                <a:gd name="T44" fmla="*/ 395 w 1102"/>
                <a:gd name="T45" fmla="*/ 182 h 1933"/>
                <a:gd name="T46" fmla="*/ 286 w 1102"/>
                <a:gd name="T47" fmla="*/ 278 h 1933"/>
                <a:gd name="T48" fmla="*/ 230 w 1102"/>
                <a:gd name="T49" fmla="*/ 379 h 1933"/>
                <a:gd name="T50" fmla="*/ 204 w 1102"/>
                <a:gd name="T51" fmla="*/ 398 h 1933"/>
                <a:gd name="T52" fmla="*/ 221 w 1102"/>
                <a:gd name="T53" fmla="*/ 397 h 1933"/>
                <a:gd name="T54" fmla="*/ 188 w 1102"/>
                <a:gd name="T55" fmla="*/ 434 h 1933"/>
                <a:gd name="T56" fmla="*/ 94 w 1102"/>
                <a:gd name="T57" fmla="*/ 622 h 1933"/>
                <a:gd name="T58" fmla="*/ 71 w 1102"/>
                <a:gd name="T59" fmla="*/ 739 h 1933"/>
                <a:gd name="T60" fmla="*/ 29 w 1102"/>
                <a:gd name="T61" fmla="*/ 937 h 1933"/>
                <a:gd name="T62" fmla="*/ 19 w 1102"/>
                <a:gd name="T63" fmla="*/ 954 h 1933"/>
                <a:gd name="T64" fmla="*/ 12 w 1102"/>
                <a:gd name="T65" fmla="*/ 966 h 1933"/>
                <a:gd name="T66" fmla="*/ 3 w 1102"/>
                <a:gd name="T67" fmla="*/ 954 h 1933"/>
                <a:gd name="T68" fmla="*/ 0 w 1102"/>
                <a:gd name="T69" fmla="*/ 933 h 1933"/>
                <a:gd name="T70" fmla="*/ 44 w 1102"/>
                <a:gd name="T71" fmla="*/ 737 h 19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02" h="1933">
                  <a:moveTo>
                    <a:pt x="88" y="1474"/>
                  </a:moveTo>
                  <a:lnTo>
                    <a:pt x="107" y="1411"/>
                  </a:lnTo>
                  <a:lnTo>
                    <a:pt x="117" y="1252"/>
                  </a:lnTo>
                  <a:lnTo>
                    <a:pt x="88" y="899"/>
                  </a:lnTo>
                  <a:lnTo>
                    <a:pt x="81" y="726"/>
                  </a:lnTo>
                  <a:lnTo>
                    <a:pt x="110" y="759"/>
                  </a:lnTo>
                  <a:lnTo>
                    <a:pt x="99" y="620"/>
                  </a:lnTo>
                  <a:lnTo>
                    <a:pt x="208" y="390"/>
                  </a:lnTo>
                  <a:lnTo>
                    <a:pt x="217" y="417"/>
                  </a:lnTo>
                  <a:lnTo>
                    <a:pt x="238" y="345"/>
                  </a:lnTo>
                  <a:lnTo>
                    <a:pt x="413" y="158"/>
                  </a:lnTo>
                  <a:lnTo>
                    <a:pt x="519" y="82"/>
                  </a:lnTo>
                  <a:lnTo>
                    <a:pt x="510" y="129"/>
                  </a:lnTo>
                  <a:lnTo>
                    <a:pt x="582" y="75"/>
                  </a:lnTo>
                  <a:lnTo>
                    <a:pt x="863" y="0"/>
                  </a:lnTo>
                  <a:lnTo>
                    <a:pt x="848" y="23"/>
                  </a:lnTo>
                  <a:lnTo>
                    <a:pt x="925" y="0"/>
                  </a:lnTo>
                  <a:lnTo>
                    <a:pt x="1102" y="17"/>
                  </a:lnTo>
                  <a:lnTo>
                    <a:pt x="951" y="127"/>
                  </a:lnTo>
                  <a:lnTo>
                    <a:pt x="986" y="134"/>
                  </a:lnTo>
                  <a:lnTo>
                    <a:pt x="774" y="347"/>
                  </a:lnTo>
                  <a:lnTo>
                    <a:pt x="736" y="375"/>
                  </a:lnTo>
                  <a:lnTo>
                    <a:pt x="790" y="365"/>
                  </a:lnTo>
                  <a:lnTo>
                    <a:pt x="571" y="557"/>
                  </a:lnTo>
                  <a:lnTo>
                    <a:pt x="460" y="759"/>
                  </a:lnTo>
                  <a:lnTo>
                    <a:pt x="408" y="797"/>
                  </a:lnTo>
                  <a:lnTo>
                    <a:pt x="441" y="795"/>
                  </a:lnTo>
                  <a:lnTo>
                    <a:pt x="375" y="868"/>
                  </a:lnTo>
                  <a:lnTo>
                    <a:pt x="188" y="1245"/>
                  </a:lnTo>
                  <a:lnTo>
                    <a:pt x="142" y="1479"/>
                  </a:lnTo>
                  <a:lnTo>
                    <a:pt x="58" y="1875"/>
                  </a:lnTo>
                  <a:lnTo>
                    <a:pt x="38" y="1908"/>
                  </a:lnTo>
                  <a:lnTo>
                    <a:pt x="24" y="1933"/>
                  </a:lnTo>
                  <a:lnTo>
                    <a:pt x="6" y="1908"/>
                  </a:lnTo>
                  <a:lnTo>
                    <a:pt x="0" y="1866"/>
                  </a:lnTo>
                  <a:lnTo>
                    <a:pt x="88" y="14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83"/>
            <p:cNvSpPr>
              <a:spLocks/>
            </p:cNvSpPr>
            <p:nvPr/>
          </p:nvSpPr>
          <p:spPr bwMode="auto">
            <a:xfrm>
              <a:off x="2104" y="1878"/>
              <a:ext cx="519" cy="945"/>
            </a:xfrm>
            <a:custGeom>
              <a:avLst/>
              <a:gdLst>
                <a:gd name="T0" fmla="*/ 46 w 1037"/>
                <a:gd name="T1" fmla="*/ 729 h 1889"/>
                <a:gd name="T2" fmla="*/ 53 w 1037"/>
                <a:gd name="T3" fmla="*/ 689 h 1889"/>
                <a:gd name="T4" fmla="*/ 58 w 1037"/>
                <a:gd name="T5" fmla="*/ 619 h 1889"/>
                <a:gd name="T6" fmla="*/ 53 w 1037"/>
                <a:gd name="T7" fmla="*/ 537 h 1889"/>
                <a:gd name="T8" fmla="*/ 43 w 1037"/>
                <a:gd name="T9" fmla="*/ 415 h 1889"/>
                <a:gd name="T10" fmla="*/ 42 w 1037"/>
                <a:gd name="T11" fmla="*/ 379 h 1889"/>
                <a:gd name="T12" fmla="*/ 56 w 1037"/>
                <a:gd name="T13" fmla="*/ 390 h 1889"/>
                <a:gd name="T14" fmla="*/ 52 w 1037"/>
                <a:gd name="T15" fmla="*/ 305 h 1889"/>
                <a:gd name="T16" fmla="*/ 96 w 1037"/>
                <a:gd name="T17" fmla="*/ 208 h 1889"/>
                <a:gd name="T18" fmla="*/ 106 w 1037"/>
                <a:gd name="T19" fmla="*/ 224 h 1889"/>
                <a:gd name="T20" fmla="*/ 120 w 1037"/>
                <a:gd name="T21" fmla="*/ 172 h 1889"/>
                <a:gd name="T22" fmla="*/ 205 w 1037"/>
                <a:gd name="T23" fmla="*/ 75 h 1889"/>
                <a:gd name="T24" fmla="*/ 240 w 1037"/>
                <a:gd name="T25" fmla="*/ 52 h 1889"/>
                <a:gd name="T26" fmla="*/ 240 w 1037"/>
                <a:gd name="T27" fmla="*/ 77 h 1889"/>
                <a:gd name="T28" fmla="*/ 289 w 1037"/>
                <a:gd name="T29" fmla="*/ 36 h 1889"/>
                <a:gd name="T30" fmla="*/ 409 w 1037"/>
                <a:gd name="T31" fmla="*/ 3 h 1889"/>
                <a:gd name="T32" fmla="*/ 406 w 1037"/>
                <a:gd name="T33" fmla="*/ 14 h 1889"/>
                <a:gd name="T34" fmla="*/ 457 w 1037"/>
                <a:gd name="T35" fmla="*/ 0 h 1889"/>
                <a:gd name="T36" fmla="*/ 519 w 1037"/>
                <a:gd name="T37" fmla="*/ 5 h 1889"/>
                <a:gd name="T38" fmla="*/ 448 w 1037"/>
                <a:gd name="T39" fmla="*/ 60 h 1889"/>
                <a:gd name="T40" fmla="*/ 463 w 1037"/>
                <a:gd name="T41" fmla="*/ 67 h 1889"/>
                <a:gd name="T42" fmla="*/ 338 w 1037"/>
                <a:gd name="T43" fmla="*/ 185 h 1889"/>
                <a:gd name="T44" fmla="*/ 353 w 1037"/>
                <a:gd name="T45" fmla="*/ 191 h 1889"/>
                <a:gd name="T46" fmla="*/ 266 w 1037"/>
                <a:gd name="T47" fmla="*/ 269 h 1889"/>
                <a:gd name="T48" fmla="*/ 213 w 1037"/>
                <a:gd name="T49" fmla="*/ 368 h 1889"/>
                <a:gd name="T50" fmla="*/ 175 w 1037"/>
                <a:gd name="T51" fmla="*/ 402 h 1889"/>
                <a:gd name="T52" fmla="*/ 188 w 1037"/>
                <a:gd name="T53" fmla="*/ 404 h 1889"/>
                <a:gd name="T54" fmla="*/ 168 w 1037"/>
                <a:gd name="T55" fmla="*/ 430 h 1889"/>
                <a:gd name="T56" fmla="*/ 81 w 1037"/>
                <a:gd name="T57" fmla="*/ 609 h 1889"/>
                <a:gd name="T58" fmla="*/ 56 w 1037"/>
                <a:gd name="T59" fmla="*/ 734 h 1889"/>
                <a:gd name="T60" fmla="*/ 16 w 1037"/>
                <a:gd name="T61" fmla="*/ 921 h 1889"/>
                <a:gd name="T62" fmla="*/ 5 w 1037"/>
                <a:gd name="T63" fmla="*/ 945 h 1889"/>
                <a:gd name="T64" fmla="*/ 0 w 1037"/>
                <a:gd name="T65" fmla="*/ 925 h 1889"/>
                <a:gd name="T66" fmla="*/ 46 w 1037"/>
                <a:gd name="T67" fmla="*/ 729 h 18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37" h="1889">
                  <a:moveTo>
                    <a:pt x="92" y="1457"/>
                  </a:moveTo>
                  <a:lnTo>
                    <a:pt x="106" y="1378"/>
                  </a:lnTo>
                  <a:lnTo>
                    <a:pt x="115" y="1237"/>
                  </a:lnTo>
                  <a:lnTo>
                    <a:pt x="106" y="1073"/>
                  </a:lnTo>
                  <a:lnTo>
                    <a:pt x="86" y="830"/>
                  </a:lnTo>
                  <a:lnTo>
                    <a:pt x="84" y="758"/>
                  </a:lnTo>
                  <a:lnTo>
                    <a:pt x="111" y="780"/>
                  </a:lnTo>
                  <a:lnTo>
                    <a:pt x="104" y="610"/>
                  </a:lnTo>
                  <a:lnTo>
                    <a:pt x="192" y="416"/>
                  </a:lnTo>
                  <a:lnTo>
                    <a:pt x="211" y="447"/>
                  </a:lnTo>
                  <a:lnTo>
                    <a:pt x="240" y="344"/>
                  </a:lnTo>
                  <a:lnTo>
                    <a:pt x="409" y="150"/>
                  </a:lnTo>
                  <a:lnTo>
                    <a:pt x="479" y="103"/>
                  </a:lnTo>
                  <a:lnTo>
                    <a:pt x="479" y="153"/>
                  </a:lnTo>
                  <a:lnTo>
                    <a:pt x="578" y="71"/>
                  </a:lnTo>
                  <a:lnTo>
                    <a:pt x="817" y="6"/>
                  </a:lnTo>
                  <a:lnTo>
                    <a:pt x="812" y="28"/>
                  </a:lnTo>
                  <a:lnTo>
                    <a:pt x="914" y="0"/>
                  </a:lnTo>
                  <a:lnTo>
                    <a:pt x="1037" y="9"/>
                  </a:lnTo>
                  <a:lnTo>
                    <a:pt x="895" y="120"/>
                  </a:lnTo>
                  <a:lnTo>
                    <a:pt x="925" y="134"/>
                  </a:lnTo>
                  <a:lnTo>
                    <a:pt x="675" y="370"/>
                  </a:lnTo>
                  <a:lnTo>
                    <a:pt x="706" y="382"/>
                  </a:lnTo>
                  <a:lnTo>
                    <a:pt x="531" y="537"/>
                  </a:lnTo>
                  <a:lnTo>
                    <a:pt x="425" y="735"/>
                  </a:lnTo>
                  <a:lnTo>
                    <a:pt x="350" y="803"/>
                  </a:lnTo>
                  <a:lnTo>
                    <a:pt x="376" y="808"/>
                  </a:lnTo>
                  <a:lnTo>
                    <a:pt x="335" y="860"/>
                  </a:lnTo>
                  <a:lnTo>
                    <a:pt x="161" y="1217"/>
                  </a:lnTo>
                  <a:lnTo>
                    <a:pt x="111" y="1468"/>
                  </a:lnTo>
                  <a:lnTo>
                    <a:pt x="32" y="1842"/>
                  </a:lnTo>
                  <a:lnTo>
                    <a:pt x="9" y="1889"/>
                  </a:lnTo>
                  <a:lnTo>
                    <a:pt x="0" y="1849"/>
                  </a:lnTo>
                  <a:lnTo>
                    <a:pt x="92" y="145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4"/>
            <p:cNvSpPr>
              <a:spLocks/>
            </p:cNvSpPr>
            <p:nvPr/>
          </p:nvSpPr>
          <p:spPr bwMode="auto">
            <a:xfrm>
              <a:off x="2200" y="1946"/>
              <a:ext cx="328" cy="507"/>
            </a:xfrm>
            <a:custGeom>
              <a:avLst/>
              <a:gdLst>
                <a:gd name="T0" fmla="*/ 0 w 656"/>
                <a:gd name="T1" fmla="*/ 507 h 1016"/>
                <a:gd name="T2" fmla="*/ 53 w 656"/>
                <a:gd name="T3" fmla="*/ 320 h 1016"/>
                <a:gd name="T4" fmla="*/ 158 w 656"/>
                <a:gd name="T5" fmla="*/ 126 h 1016"/>
                <a:gd name="T6" fmla="*/ 241 w 656"/>
                <a:gd name="T7" fmla="*/ 47 h 1016"/>
                <a:gd name="T8" fmla="*/ 328 w 656"/>
                <a:gd name="T9" fmla="*/ 0 h 1016"/>
                <a:gd name="T10" fmla="*/ 308 w 656"/>
                <a:gd name="T11" fmla="*/ 36 h 1016"/>
                <a:gd name="T12" fmla="*/ 293 w 656"/>
                <a:gd name="T13" fmla="*/ 33 h 1016"/>
                <a:gd name="T14" fmla="*/ 285 w 656"/>
                <a:gd name="T15" fmla="*/ 59 h 1016"/>
                <a:gd name="T16" fmla="*/ 270 w 656"/>
                <a:gd name="T17" fmla="*/ 53 h 1016"/>
                <a:gd name="T18" fmla="*/ 269 w 656"/>
                <a:gd name="T19" fmla="*/ 80 h 1016"/>
                <a:gd name="T20" fmla="*/ 241 w 656"/>
                <a:gd name="T21" fmla="*/ 73 h 1016"/>
                <a:gd name="T22" fmla="*/ 246 w 656"/>
                <a:gd name="T23" fmla="*/ 97 h 1016"/>
                <a:gd name="T24" fmla="*/ 217 w 656"/>
                <a:gd name="T25" fmla="*/ 91 h 1016"/>
                <a:gd name="T26" fmla="*/ 221 w 656"/>
                <a:gd name="T27" fmla="*/ 123 h 1016"/>
                <a:gd name="T28" fmla="*/ 189 w 656"/>
                <a:gd name="T29" fmla="*/ 121 h 1016"/>
                <a:gd name="T30" fmla="*/ 200 w 656"/>
                <a:gd name="T31" fmla="*/ 154 h 1016"/>
                <a:gd name="T32" fmla="*/ 173 w 656"/>
                <a:gd name="T33" fmla="*/ 156 h 1016"/>
                <a:gd name="T34" fmla="*/ 185 w 656"/>
                <a:gd name="T35" fmla="*/ 178 h 1016"/>
                <a:gd name="T36" fmla="*/ 147 w 656"/>
                <a:gd name="T37" fmla="*/ 185 h 1016"/>
                <a:gd name="T38" fmla="*/ 157 w 656"/>
                <a:gd name="T39" fmla="*/ 201 h 1016"/>
                <a:gd name="T40" fmla="*/ 133 w 656"/>
                <a:gd name="T41" fmla="*/ 211 h 1016"/>
                <a:gd name="T42" fmla="*/ 148 w 656"/>
                <a:gd name="T43" fmla="*/ 232 h 1016"/>
                <a:gd name="T44" fmla="*/ 121 w 656"/>
                <a:gd name="T45" fmla="*/ 241 h 1016"/>
                <a:gd name="T46" fmla="*/ 133 w 656"/>
                <a:gd name="T47" fmla="*/ 262 h 1016"/>
                <a:gd name="T48" fmla="*/ 103 w 656"/>
                <a:gd name="T49" fmla="*/ 274 h 1016"/>
                <a:gd name="T50" fmla="*/ 116 w 656"/>
                <a:gd name="T51" fmla="*/ 288 h 1016"/>
                <a:gd name="T52" fmla="*/ 88 w 656"/>
                <a:gd name="T53" fmla="*/ 301 h 1016"/>
                <a:gd name="T54" fmla="*/ 101 w 656"/>
                <a:gd name="T55" fmla="*/ 311 h 1016"/>
                <a:gd name="T56" fmla="*/ 81 w 656"/>
                <a:gd name="T57" fmla="*/ 322 h 1016"/>
                <a:gd name="T58" fmla="*/ 84 w 656"/>
                <a:gd name="T59" fmla="*/ 332 h 1016"/>
                <a:gd name="T60" fmla="*/ 61 w 656"/>
                <a:gd name="T61" fmla="*/ 340 h 1016"/>
                <a:gd name="T62" fmla="*/ 70 w 656"/>
                <a:gd name="T63" fmla="*/ 354 h 1016"/>
                <a:gd name="T64" fmla="*/ 57 w 656"/>
                <a:gd name="T65" fmla="*/ 362 h 1016"/>
                <a:gd name="T66" fmla="*/ 68 w 656"/>
                <a:gd name="T67" fmla="*/ 375 h 1016"/>
                <a:gd name="T68" fmla="*/ 53 w 656"/>
                <a:gd name="T69" fmla="*/ 380 h 1016"/>
                <a:gd name="T70" fmla="*/ 61 w 656"/>
                <a:gd name="T71" fmla="*/ 392 h 1016"/>
                <a:gd name="T72" fmla="*/ 44 w 656"/>
                <a:gd name="T73" fmla="*/ 400 h 1016"/>
                <a:gd name="T74" fmla="*/ 50 w 656"/>
                <a:gd name="T75" fmla="*/ 410 h 1016"/>
                <a:gd name="T76" fmla="*/ 34 w 656"/>
                <a:gd name="T77" fmla="*/ 423 h 1016"/>
                <a:gd name="T78" fmla="*/ 43 w 656"/>
                <a:gd name="T79" fmla="*/ 429 h 1016"/>
                <a:gd name="T80" fmla="*/ 31 w 656"/>
                <a:gd name="T81" fmla="*/ 439 h 1016"/>
                <a:gd name="T82" fmla="*/ 0 w 656"/>
                <a:gd name="T83" fmla="*/ 507 h 10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56" h="1016">
                  <a:moveTo>
                    <a:pt x="0" y="1016"/>
                  </a:moveTo>
                  <a:lnTo>
                    <a:pt x="106" y="642"/>
                  </a:lnTo>
                  <a:lnTo>
                    <a:pt x="316" y="252"/>
                  </a:lnTo>
                  <a:lnTo>
                    <a:pt x="482" y="95"/>
                  </a:lnTo>
                  <a:lnTo>
                    <a:pt x="656" y="0"/>
                  </a:lnTo>
                  <a:lnTo>
                    <a:pt x="615" y="73"/>
                  </a:lnTo>
                  <a:lnTo>
                    <a:pt x="585" y="66"/>
                  </a:lnTo>
                  <a:lnTo>
                    <a:pt x="570" y="118"/>
                  </a:lnTo>
                  <a:lnTo>
                    <a:pt x="540" y="106"/>
                  </a:lnTo>
                  <a:lnTo>
                    <a:pt x="538" y="160"/>
                  </a:lnTo>
                  <a:lnTo>
                    <a:pt x="482" y="147"/>
                  </a:lnTo>
                  <a:lnTo>
                    <a:pt x="491" y="194"/>
                  </a:lnTo>
                  <a:lnTo>
                    <a:pt x="434" y="183"/>
                  </a:lnTo>
                  <a:lnTo>
                    <a:pt x="441" y="246"/>
                  </a:lnTo>
                  <a:lnTo>
                    <a:pt x="377" y="243"/>
                  </a:lnTo>
                  <a:lnTo>
                    <a:pt x="399" y="309"/>
                  </a:lnTo>
                  <a:lnTo>
                    <a:pt x="345" y="313"/>
                  </a:lnTo>
                  <a:lnTo>
                    <a:pt x="370" y="356"/>
                  </a:lnTo>
                  <a:lnTo>
                    <a:pt x="293" y="370"/>
                  </a:lnTo>
                  <a:lnTo>
                    <a:pt x="313" y="403"/>
                  </a:lnTo>
                  <a:lnTo>
                    <a:pt x="266" y="422"/>
                  </a:lnTo>
                  <a:lnTo>
                    <a:pt x="295" y="464"/>
                  </a:lnTo>
                  <a:lnTo>
                    <a:pt x="241" y="483"/>
                  </a:lnTo>
                  <a:lnTo>
                    <a:pt x="266" y="525"/>
                  </a:lnTo>
                  <a:lnTo>
                    <a:pt x="205" y="550"/>
                  </a:lnTo>
                  <a:lnTo>
                    <a:pt x="232" y="577"/>
                  </a:lnTo>
                  <a:lnTo>
                    <a:pt x="176" y="604"/>
                  </a:lnTo>
                  <a:lnTo>
                    <a:pt x="201" y="624"/>
                  </a:lnTo>
                  <a:lnTo>
                    <a:pt x="162" y="646"/>
                  </a:lnTo>
                  <a:lnTo>
                    <a:pt x="167" y="665"/>
                  </a:lnTo>
                  <a:lnTo>
                    <a:pt x="122" y="681"/>
                  </a:lnTo>
                  <a:lnTo>
                    <a:pt x="139" y="710"/>
                  </a:lnTo>
                  <a:lnTo>
                    <a:pt x="113" y="726"/>
                  </a:lnTo>
                  <a:lnTo>
                    <a:pt x="135" y="752"/>
                  </a:lnTo>
                  <a:lnTo>
                    <a:pt x="106" y="761"/>
                  </a:lnTo>
                  <a:lnTo>
                    <a:pt x="122" y="786"/>
                  </a:lnTo>
                  <a:lnTo>
                    <a:pt x="88" y="802"/>
                  </a:lnTo>
                  <a:lnTo>
                    <a:pt x="99" y="822"/>
                  </a:lnTo>
                  <a:lnTo>
                    <a:pt x="68" y="847"/>
                  </a:lnTo>
                  <a:lnTo>
                    <a:pt x="85" y="860"/>
                  </a:lnTo>
                  <a:lnTo>
                    <a:pt x="61" y="879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2185" y="1925"/>
              <a:ext cx="291" cy="478"/>
            </a:xfrm>
            <a:custGeom>
              <a:avLst/>
              <a:gdLst>
                <a:gd name="T0" fmla="*/ 1 w 582"/>
                <a:gd name="T1" fmla="*/ 478 h 955"/>
                <a:gd name="T2" fmla="*/ 0 w 582"/>
                <a:gd name="T3" fmla="*/ 401 h 955"/>
                <a:gd name="T4" fmla="*/ 11 w 582"/>
                <a:gd name="T5" fmla="*/ 395 h 955"/>
                <a:gd name="T6" fmla="*/ 8 w 582"/>
                <a:gd name="T7" fmla="*/ 351 h 955"/>
                <a:gd name="T8" fmla="*/ 22 w 582"/>
                <a:gd name="T9" fmla="*/ 342 h 955"/>
                <a:gd name="T10" fmla="*/ 20 w 582"/>
                <a:gd name="T11" fmla="*/ 298 h 955"/>
                <a:gd name="T12" fmla="*/ 34 w 582"/>
                <a:gd name="T13" fmla="*/ 298 h 955"/>
                <a:gd name="T14" fmla="*/ 35 w 582"/>
                <a:gd name="T15" fmla="*/ 246 h 955"/>
                <a:gd name="T16" fmla="*/ 59 w 582"/>
                <a:gd name="T17" fmla="*/ 252 h 955"/>
                <a:gd name="T18" fmla="*/ 52 w 582"/>
                <a:gd name="T19" fmla="*/ 202 h 955"/>
                <a:gd name="T20" fmla="*/ 82 w 582"/>
                <a:gd name="T21" fmla="*/ 215 h 955"/>
                <a:gd name="T22" fmla="*/ 75 w 582"/>
                <a:gd name="T23" fmla="*/ 158 h 955"/>
                <a:gd name="T24" fmla="*/ 101 w 582"/>
                <a:gd name="T25" fmla="*/ 168 h 955"/>
                <a:gd name="T26" fmla="*/ 95 w 582"/>
                <a:gd name="T27" fmla="*/ 116 h 955"/>
                <a:gd name="T28" fmla="*/ 126 w 582"/>
                <a:gd name="T29" fmla="*/ 131 h 955"/>
                <a:gd name="T30" fmla="*/ 126 w 582"/>
                <a:gd name="T31" fmla="*/ 77 h 955"/>
                <a:gd name="T32" fmla="*/ 152 w 582"/>
                <a:gd name="T33" fmla="*/ 99 h 955"/>
                <a:gd name="T34" fmla="*/ 158 w 582"/>
                <a:gd name="T35" fmla="*/ 75 h 955"/>
                <a:gd name="T36" fmla="*/ 182 w 582"/>
                <a:gd name="T37" fmla="*/ 78 h 955"/>
                <a:gd name="T38" fmla="*/ 185 w 582"/>
                <a:gd name="T39" fmla="*/ 52 h 955"/>
                <a:gd name="T40" fmla="*/ 207 w 582"/>
                <a:gd name="T41" fmla="*/ 59 h 955"/>
                <a:gd name="T42" fmla="*/ 208 w 582"/>
                <a:gd name="T43" fmla="*/ 24 h 955"/>
                <a:gd name="T44" fmla="*/ 234 w 582"/>
                <a:gd name="T45" fmla="*/ 38 h 955"/>
                <a:gd name="T46" fmla="*/ 244 w 582"/>
                <a:gd name="T47" fmla="*/ 7 h 955"/>
                <a:gd name="T48" fmla="*/ 260 w 582"/>
                <a:gd name="T49" fmla="*/ 22 h 955"/>
                <a:gd name="T50" fmla="*/ 266 w 582"/>
                <a:gd name="T51" fmla="*/ 0 h 955"/>
                <a:gd name="T52" fmla="*/ 291 w 582"/>
                <a:gd name="T53" fmla="*/ 17 h 955"/>
                <a:gd name="T54" fmla="*/ 223 w 582"/>
                <a:gd name="T55" fmla="*/ 56 h 955"/>
                <a:gd name="T56" fmla="*/ 145 w 582"/>
                <a:gd name="T57" fmla="*/ 133 h 955"/>
                <a:gd name="T58" fmla="*/ 32 w 582"/>
                <a:gd name="T59" fmla="*/ 346 h 955"/>
                <a:gd name="T60" fmla="*/ 1 w 582"/>
                <a:gd name="T61" fmla="*/ 478 h 9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82" h="955">
                  <a:moveTo>
                    <a:pt x="2" y="955"/>
                  </a:moveTo>
                  <a:lnTo>
                    <a:pt x="0" y="801"/>
                  </a:lnTo>
                  <a:lnTo>
                    <a:pt x="21" y="790"/>
                  </a:lnTo>
                  <a:lnTo>
                    <a:pt x="16" y="702"/>
                  </a:lnTo>
                  <a:lnTo>
                    <a:pt x="44" y="684"/>
                  </a:lnTo>
                  <a:lnTo>
                    <a:pt x="39" y="596"/>
                  </a:lnTo>
                  <a:lnTo>
                    <a:pt x="68" y="596"/>
                  </a:lnTo>
                  <a:lnTo>
                    <a:pt x="70" y="491"/>
                  </a:lnTo>
                  <a:lnTo>
                    <a:pt x="118" y="504"/>
                  </a:lnTo>
                  <a:lnTo>
                    <a:pt x="103" y="403"/>
                  </a:lnTo>
                  <a:lnTo>
                    <a:pt x="163" y="429"/>
                  </a:lnTo>
                  <a:lnTo>
                    <a:pt x="150" y="315"/>
                  </a:lnTo>
                  <a:lnTo>
                    <a:pt x="202" y="335"/>
                  </a:lnTo>
                  <a:lnTo>
                    <a:pt x="190" y="231"/>
                  </a:lnTo>
                  <a:lnTo>
                    <a:pt x="251" y="261"/>
                  </a:lnTo>
                  <a:lnTo>
                    <a:pt x="251" y="153"/>
                  </a:lnTo>
                  <a:lnTo>
                    <a:pt x="303" y="198"/>
                  </a:lnTo>
                  <a:lnTo>
                    <a:pt x="316" y="149"/>
                  </a:lnTo>
                  <a:lnTo>
                    <a:pt x="363" y="155"/>
                  </a:lnTo>
                  <a:lnTo>
                    <a:pt x="370" y="104"/>
                  </a:lnTo>
                  <a:lnTo>
                    <a:pt x="413" y="117"/>
                  </a:lnTo>
                  <a:lnTo>
                    <a:pt x="415" y="47"/>
                  </a:lnTo>
                  <a:lnTo>
                    <a:pt x="467" y="76"/>
                  </a:lnTo>
                  <a:lnTo>
                    <a:pt x="488" y="14"/>
                  </a:lnTo>
                  <a:lnTo>
                    <a:pt x="519" y="43"/>
                  </a:lnTo>
                  <a:lnTo>
                    <a:pt x="532" y="0"/>
                  </a:lnTo>
                  <a:lnTo>
                    <a:pt x="582" y="33"/>
                  </a:lnTo>
                  <a:lnTo>
                    <a:pt x="445" y="111"/>
                  </a:lnTo>
                  <a:lnTo>
                    <a:pt x="289" y="266"/>
                  </a:lnTo>
                  <a:lnTo>
                    <a:pt x="63" y="691"/>
                  </a:lnTo>
                  <a:lnTo>
                    <a:pt x="2" y="95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auto">
            <a:xfrm>
              <a:off x="2194" y="2165"/>
              <a:ext cx="91" cy="264"/>
            </a:xfrm>
            <a:custGeom>
              <a:avLst/>
              <a:gdLst>
                <a:gd name="T0" fmla="*/ 0 w 181"/>
                <a:gd name="T1" fmla="*/ 264 h 527"/>
                <a:gd name="T2" fmla="*/ 30 w 181"/>
                <a:gd name="T3" fmla="*/ 113 h 527"/>
                <a:gd name="T4" fmla="*/ 91 w 181"/>
                <a:gd name="T5" fmla="*/ 0 h 527"/>
                <a:gd name="T6" fmla="*/ 38 w 181"/>
                <a:gd name="T7" fmla="*/ 123 h 527"/>
                <a:gd name="T8" fmla="*/ 0 w 181"/>
                <a:gd name="T9" fmla="*/ 264 h 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527">
                  <a:moveTo>
                    <a:pt x="0" y="527"/>
                  </a:moveTo>
                  <a:lnTo>
                    <a:pt x="59" y="226"/>
                  </a:lnTo>
                  <a:lnTo>
                    <a:pt x="181" y="0"/>
                  </a:lnTo>
                  <a:lnTo>
                    <a:pt x="75" y="245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2331" y="1917"/>
              <a:ext cx="218" cy="163"/>
            </a:xfrm>
            <a:custGeom>
              <a:avLst/>
              <a:gdLst>
                <a:gd name="T0" fmla="*/ 0 w 436"/>
                <a:gd name="T1" fmla="*/ 163 h 325"/>
                <a:gd name="T2" fmla="*/ 85 w 436"/>
                <a:gd name="T3" fmla="*/ 67 h 325"/>
                <a:gd name="T4" fmla="*/ 218 w 436"/>
                <a:gd name="T5" fmla="*/ 0 h 325"/>
                <a:gd name="T6" fmla="*/ 96 w 436"/>
                <a:gd name="T7" fmla="*/ 72 h 325"/>
                <a:gd name="T8" fmla="*/ 0 w 436"/>
                <a:gd name="T9" fmla="*/ 163 h 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6" h="325">
                  <a:moveTo>
                    <a:pt x="0" y="325"/>
                  </a:moveTo>
                  <a:lnTo>
                    <a:pt x="170" y="133"/>
                  </a:lnTo>
                  <a:lnTo>
                    <a:pt x="436" y="0"/>
                  </a:lnTo>
                  <a:lnTo>
                    <a:pt x="191" y="144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auto">
            <a:xfrm>
              <a:off x="2208" y="2491"/>
              <a:ext cx="43" cy="62"/>
            </a:xfrm>
            <a:custGeom>
              <a:avLst/>
              <a:gdLst>
                <a:gd name="T0" fmla="*/ 11 w 85"/>
                <a:gd name="T1" fmla="*/ 0 h 123"/>
                <a:gd name="T2" fmla="*/ 0 w 85"/>
                <a:gd name="T3" fmla="*/ 56 h 123"/>
                <a:gd name="T4" fmla="*/ 43 w 85"/>
                <a:gd name="T5" fmla="*/ 62 h 123"/>
                <a:gd name="T6" fmla="*/ 14 w 85"/>
                <a:gd name="T7" fmla="*/ 51 h 123"/>
                <a:gd name="T8" fmla="*/ 11 w 85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23">
                  <a:moveTo>
                    <a:pt x="22" y="0"/>
                  </a:moveTo>
                  <a:lnTo>
                    <a:pt x="0" y="112"/>
                  </a:lnTo>
                  <a:lnTo>
                    <a:pt x="85" y="123"/>
                  </a:lnTo>
                  <a:lnTo>
                    <a:pt x="27" y="10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2171" y="1955"/>
              <a:ext cx="129" cy="179"/>
            </a:xfrm>
            <a:custGeom>
              <a:avLst/>
              <a:gdLst>
                <a:gd name="T0" fmla="*/ 129 w 259"/>
                <a:gd name="T1" fmla="*/ 0 h 358"/>
                <a:gd name="T2" fmla="*/ 40 w 259"/>
                <a:gd name="T3" fmla="*/ 95 h 358"/>
                <a:gd name="T4" fmla="*/ 0 w 259"/>
                <a:gd name="T5" fmla="*/ 179 h 358"/>
                <a:gd name="T6" fmla="*/ 37 w 259"/>
                <a:gd name="T7" fmla="*/ 69 h 358"/>
                <a:gd name="T8" fmla="*/ 129 w 259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358">
                  <a:moveTo>
                    <a:pt x="259" y="0"/>
                  </a:moveTo>
                  <a:lnTo>
                    <a:pt x="81" y="189"/>
                  </a:lnTo>
                  <a:lnTo>
                    <a:pt x="0" y="358"/>
                  </a:lnTo>
                  <a:lnTo>
                    <a:pt x="74" y="137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2438" y="1842"/>
              <a:ext cx="215" cy="48"/>
            </a:xfrm>
            <a:custGeom>
              <a:avLst/>
              <a:gdLst>
                <a:gd name="T0" fmla="*/ 0 w 430"/>
                <a:gd name="T1" fmla="*/ 48 h 97"/>
                <a:gd name="T2" fmla="*/ 117 w 430"/>
                <a:gd name="T3" fmla="*/ 15 h 97"/>
                <a:gd name="T4" fmla="*/ 215 w 430"/>
                <a:gd name="T5" fmla="*/ 29 h 97"/>
                <a:gd name="T6" fmla="*/ 115 w 430"/>
                <a:gd name="T7" fmla="*/ 0 h 97"/>
                <a:gd name="T8" fmla="*/ 0 w 430"/>
                <a:gd name="T9" fmla="*/ 48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0" h="97">
                  <a:moveTo>
                    <a:pt x="0" y="97"/>
                  </a:moveTo>
                  <a:lnTo>
                    <a:pt x="234" y="30"/>
                  </a:lnTo>
                  <a:lnTo>
                    <a:pt x="430" y="59"/>
                  </a:lnTo>
                  <a:lnTo>
                    <a:pt x="229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2288" y="2170"/>
              <a:ext cx="117" cy="184"/>
            </a:xfrm>
            <a:custGeom>
              <a:avLst/>
              <a:gdLst>
                <a:gd name="T0" fmla="*/ 117 w 234"/>
                <a:gd name="T1" fmla="*/ 0 h 370"/>
                <a:gd name="T2" fmla="*/ 69 w 234"/>
                <a:gd name="T3" fmla="*/ 93 h 370"/>
                <a:gd name="T4" fmla="*/ 0 w 234"/>
                <a:gd name="T5" fmla="*/ 184 h 370"/>
                <a:gd name="T6" fmla="*/ 82 w 234"/>
                <a:gd name="T7" fmla="*/ 112 h 370"/>
                <a:gd name="T8" fmla="*/ 117 w 234"/>
                <a:gd name="T9" fmla="*/ 0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370">
                  <a:moveTo>
                    <a:pt x="234" y="0"/>
                  </a:moveTo>
                  <a:lnTo>
                    <a:pt x="137" y="187"/>
                  </a:lnTo>
                  <a:lnTo>
                    <a:pt x="0" y="370"/>
                  </a:lnTo>
                  <a:lnTo>
                    <a:pt x="164" y="22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143" y="2342"/>
              <a:ext cx="20" cy="177"/>
            </a:xfrm>
            <a:custGeom>
              <a:avLst/>
              <a:gdLst>
                <a:gd name="T0" fmla="*/ 9 w 39"/>
                <a:gd name="T1" fmla="*/ 0 h 354"/>
                <a:gd name="T2" fmla="*/ 20 w 39"/>
                <a:gd name="T3" fmla="*/ 177 h 354"/>
                <a:gd name="T4" fmla="*/ 0 w 39"/>
                <a:gd name="T5" fmla="*/ 82 h 354"/>
                <a:gd name="T6" fmla="*/ 9 w 39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354">
                  <a:moveTo>
                    <a:pt x="18" y="0"/>
                  </a:moveTo>
                  <a:lnTo>
                    <a:pt x="39" y="354"/>
                  </a:lnTo>
                  <a:lnTo>
                    <a:pt x="0" y="16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6929454" y="5143512"/>
            <a:ext cx="657225" cy="704850"/>
            <a:chOff x="3872" y="3304"/>
            <a:chExt cx="414" cy="444"/>
          </a:xfrm>
        </p:grpSpPr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3945" y="3304"/>
              <a:ext cx="280" cy="72"/>
            </a:xfrm>
            <a:custGeom>
              <a:avLst/>
              <a:gdLst>
                <a:gd name="T0" fmla="*/ 0 w 561"/>
                <a:gd name="T1" fmla="*/ 48 h 143"/>
                <a:gd name="T2" fmla="*/ 29 w 561"/>
                <a:gd name="T3" fmla="*/ 21 h 143"/>
                <a:gd name="T4" fmla="*/ 131 w 561"/>
                <a:gd name="T5" fmla="*/ 0 h 143"/>
                <a:gd name="T6" fmla="*/ 255 w 561"/>
                <a:gd name="T7" fmla="*/ 11 h 143"/>
                <a:gd name="T8" fmla="*/ 280 w 561"/>
                <a:gd name="T9" fmla="*/ 28 h 143"/>
                <a:gd name="T10" fmla="*/ 256 w 561"/>
                <a:gd name="T11" fmla="*/ 48 h 143"/>
                <a:gd name="T12" fmla="*/ 141 w 561"/>
                <a:gd name="T13" fmla="*/ 72 h 143"/>
                <a:gd name="T14" fmla="*/ 15 w 561"/>
                <a:gd name="T15" fmla="*/ 59 h 143"/>
                <a:gd name="T16" fmla="*/ 0 w 561"/>
                <a:gd name="T17" fmla="*/ 48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1" h="143">
                  <a:moveTo>
                    <a:pt x="0" y="95"/>
                  </a:moveTo>
                  <a:lnTo>
                    <a:pt x="59" y="42"/>
                  </a:lnTo>
                  <a:lnTo>
                    <a:pt x="262" y="0"/>
                  </a:lnTo>
                  <a:lnTo>
                    <a:pt x="511" y="21"/>
                  </a:lnTo>
                  <a:lnTo>
                    <a:pt x="561" y="55"/>
                  </a:lnTo>
                  <a:lnTo>
                    <a:pt x="513" y="96"/>
                  </a:lnTo>
                  <a:lnTo>
                    <a:pt x="283" y="143"/>
                  </a:lnTo>
                  <a:lnTo>
                    <a:pt x="30" y="117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3957" y="3312"/>
              <a:ext cx="254" cy="56"/>
            </a:xfrm>
            <a:custGeom>
              <a:avLst/>
              <a:gdLst>
                <a:gd name="T0" fmla="*/ 0 w 508"/>
                <a:gd name="T1" fmla="*/ 37 h 111"/>
                <a:gd name="T2" fmla="*/ 21 w 508"/>
                <a:gd name="T3" fmla="*/ 19 h 111"/>
                <a:gd name="T4" fmla="*/ 119 w 508"/>
                <a:gd name="T5" fmla="*/ 0 h 111"/>
                <a:gd name="T6" fmla="*/ 235 w 508"/>
                <a:gd name="T7" fmla="*/ 10 h 111"/>
                <a:gd name="T8" fmla="*/ 254 w 508"/>
                <a:gd name="T9" fmla="*/ 23 h 111"/>
                <a:gd name="T10" fmla="*/ 243 w 508"/>
                <a:gd name="T11" fmla="*/ 33 h 111"/>
                <a:gd name="T12" fmla="*/ 126 w 508"/>
                <a:gd name="T13" fmla="*/ 56 h 111"/>
                <a:gd name="T14" fmla="*/ 6 w 508"/>
                <a:gd name="T15" fmla="*/ 45 h 111"/>
                <a:gd name="T16" fmla="*/ 0 w 508"/>
                <a:gd name="T17" fmla="*/ 37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8" h="111">
                  <a:moveTo>
                    <a:pt x="0" y="73"/>
                  </a:moveTo>
                  <a:lnTo>
                    <a:pt x="42" y="38"/>
                  </a:lnTo>
                  <a:lnTo>
                    <a:pt x="238" y="0"/>
                  </a:lnTo>
                  <a:lnTo>
                    <a:pt x="470" y="19"/>
                  </a:lnTo>
                  <a:lnTo>
                    <a:pt x="508" y="45"/>
                  </a:lnTo>
                  <a:lnTo>
                    <a:pt x="485" y="66"/>
                  </a:lnTo>
                  <a:lnTo>
                    <a:pt x="252" y="111"/>
                  </a:lnTo>
                  <a:lnTo>
                    <a:pt x="11" y="8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3972" y="3325"/>
              <a:ext cx="109" cy="31"/>
            </a:xfrm>
            <a:custGeom>
              <a:avLst/>
              <a:gdLst>
                <a:gd name="T0" fmla="*/ 15 w 219"/>
                <a:gd name="T1" fmla="*/ 11 h 61"/>
                <a:gd name="T2" fmla="*/ 0 w 219"/>
                <a:gd name="T3" fmla="*/ 24 h 61"/>
                <a:gd name="T4" fmla="*/ 66 w 219"/>
                <a:gd name="T5" fmla="*/ 31 h 61"/>
                <a:gd name="T6" fmla="*/ 109 w 219"/>
                <a:gd name="T7" fmla="*/ 31 h 61"/>
                <a:gd name="T8" fmla="*/ 86 w 219"/>
                <a:gd name="T9" fmla="*/ 24 h 61"/>
                <a:gd name="T10" fmla="*/ 107 w 219"/>
                <a:gd name="T11" fmla="*/ 17 h 61"/>
                <a:gd name="T12" fmla="*/ 82 w 219"/>
                <a:gd name="T13" fmla="*/ 16 h 61"/>
                <a:gd name="T14" fmla="*/ 108 w 219"/>
                <a:gd name="T15" fmla="*/ 0 h 61"/>
                <a:gd name="T16" fmla="*/ 15 w 219"/>
                <a:gd name="T17" fmla="*/ 1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61">
                  <a:moveTo>
                    <a:pt x="30" y="21"/>
                  </a:moveTo>
                  <a:lnTo>
                    <a:pt x="0" y="47"/>
                  </a:lnTo>
                  <a:lnTo>
                    <a:pt x="132" y="61"/>
                  </a:lnTo>
                  <a:lnTo>
                    <a:pt x="219" y="61"/>
                  </a:lnTo>
                  <a:lnTo>
                    <a:pt x="172" y="47"/>
                  </a:lnTo>
                  <a:lnTo>
                    <a:pt x="215" y="34"/>
                  </a:lnTo>
                  <a:lnTo>
                    <a:pt x="165" y="31"/>
                  </a:lnTo>
                  <a:lnTo>
                    <a:pt x="217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7FB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3873" y="3480"/>
              <a:ext cx="113" cy="72"/>
            </a:xfrm>
            <a:custGeom>
              <a:avLst/>
              <a:gdLst>
                <a:gd name="T0" fmla="*/ 113 w 226"/>
                <a:gd name="T1" fmla="*/ 3 h 144"/>
                <a:gd name="T2" fmla="*/ 46 w 226"/>
                <a:gd name="T3" fmla="*/ 17 h 144"/>
                <a:gd name="T4" fmla="*/ 0 w 226"/>
                <a:gd name="T5" fmla="*/ 72 h 144"/>
                <a:gd name="T6" fmla="*/ 32 w 226"/>
                <a:gd name="T7" fmla="*/ 0 h 144"/>
                <a:gd name="T8" fmla="*/ 113 w 226"/>
                <a:gd name="T9" fmla="*/ 3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" h="144">
                  <a:moveTo>
                    <a:pt x="226" y="5"/>
                  </a:moveTo>
                  <a:lnTo>
                    <a:pt x="91" y="33"/>
                  </a:lnTo>
                  <a:lnTo>
                    <a:pt x="0" y="144"/>
                  </a:lnTo>
                  <a:lnTo>
                    <a:pt x="64" y="0"/>
                  </a:lnTo>
                  <a:lnTo>
                    <a:pt x="22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3886" y="3644"/>
              <a:ext cx="113" cy="62"/>
            </a:xfrm>
            <a:custGeom>
              <a:avLst/>
              <a:gdLst>
                <a:gd name="T0" fmla="*/ 0 w 225"/>
                <a:gd name="T1" fmla="*/ 0 h 123"/>
                <a:gd name="T2" fmla="*/ 55 w 225"/>
                <a:gd name="T3" fmla="*/ 42 h 123"/>
                <a:gd name="T4" fmla="*/ 113 w 225"/>
                <a:gd name="T5" fmla="*/ 53 h 123"/>
                <a:gd name="T6" fmla="*/ 45 w 225"/>
                <a:gd name="T7" fmla="*/ 62 h 123"/>
                <a:gd name="T8" fmla="*/ 0 w 225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123">
                  <a:moveTo>
                    <a:pt x="0" y="0"/>
                  </a:moveTo>
                  <a:lnTo>
                    <a:pt x="110" y="83"/>
                  </a:lnTo>
                  <a:lnTo>
                    <a:pt x="225" y="106"/>
                  </a:lnTo>
                  <a:lnTo>
                    <a:pt x="9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4030" y="3727"/>
              <a:ext cx="140" cy="21"/>
            </a:xfrm>
            <a:custGeom>
              <a:avLst/>
              <a:gdLst>
                <a:gd name="T0" fmla="*/ 0 w 280"/>
                <a:gd name="T1" fmla="*/ 0 h 43"/>
                <a:gd name="T2" fmla="*/ 140 w 280"/>
                <a:gd name="T3" fmla="*/ 1 h 43"/>
                <a:gd name="T4" fmla="*/ 76 w 280"/>
                <a:gd name="T5" fmla="*/ 21 h 43"/>
                <a:gd name="T6" fmla="*/ 0 w 280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43">
                  <a:moveTo>
                    <a:pt x="0" y="0"/>
                  </a:moveTo>
                  <a:lnTo>
                    <a:pt x="280" y="3"/>
                  </a:lnTo>
                  <a:lnTo>
                    <a:pt x="15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4208" y="3492"/>
              <a:ext cx="78" cy="54"/>
            </a:xfrm>
            <a:custGeom>
              <a:avLst/>
              <a:gdLst>
                <a:gd name="T0" fmla="*/ 0 w 155"/>
                <a:gd name="T1" fmla="*/ 7 h 108"/>
                <a:gd name="T2" fmla="*/ 56 w 155"/>
                <a:gd name="T3" fmla="*/ 25 h 108"/>
                <a:gd name="T4" fmla="*/ 78 w 155"/>
                <a:gd name="T5" fmla="*/ 54 h 108"/>
                <a:gd name="T6" fmla="*/ 54 w 155"/>
                <a:gd name="T7" fmla="*/ 0 h 108"/>
                <a:gd name="T8" fmla="*/ 0 w 155"/>
                <a:gd name="T9" fmla="*/ 7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108">
                  <a:moveTo>
                    <a:pt x="0" y="14"/>
                  </a:moveTo>
                  <a:lnTo>
                    <a:pt x="111" y="49"/>
                  </a:lnTo>
                  <a:lnTo>
                    <a:pt x="155" y="108"/>
                  </a:lnTo>
                  <a:lnTo>
                    <a:pt x="10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4220" y="3621"/>
              <a:ext cx="66" cy="64"/>
            </a:xfrm>
            <a:custGeom>
              <a:avLst/>
              <a:gdLst>
                <a:gd name="T0" fmla="*/ 66 w 131"/>
                <a:gd name="T1" fmla="*/ 0 h 127"/>
                <a:gd name="T2" fmla="*/ 45 w 131"/>
                <a:gd name="T3" fmla="*/ 41 h 127"/>
                <a:gd name="T4" fmla="*/ 0 w 131"/>
                <a:gd name="T5" fmla="*/ 64 h 127"/>
                <a:gd name="T6" fmla="*/ 61 w 131"/>
                <a:gd name="T7" fmla="*/ 53 h 127"/>
                <a:gd name="T8" fmla="*/ 66 w 131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127">
                  <a:moveTo>
                    <a:pt x="131" y="0"/>
                  </a:moveTo>
                  <a:lnTo>
                    <a:pt x="89" y="82"/>
                  </a:lnTo>
                  <a:lnTo>
                    <a:pt x="0" y="127"/>
                  </a:lnTo>
                  <a:lnTo>
                    <a:pt x="122" y="10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4162" y="3357"/>
              <a:ext cx="63" cy="88"/>
            </a:xfrm>
            <a:custGeom>
              <a:avLst/>
              <a:gdLst>
                <a:gd name="T0" fmla="*/ 63 w 125"/>
                <a:gd name="T1" fmla="*/ 0 h 176"/>
                <a:gd name="T2" fmla="*/ 17 w 125"/>
                <a:gd name="T3" fmla="*/ 41 h 176"/>
                <a:gd name="T4" fmla="*/ 0 w 125"/>
                <a:gd name="T5" fmla="*/ 88 h 176"/>
                <a:gd name="T6" fmla="*/ 63 w 12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176">
                  <a:moveTo>
                    <a:pt x="125" y="0"/>
                  </a:moveTo>
                  <a:lnTo>
                    <a:pt x="33" y="82"/>
                  </a:lnTo>
                  <a:lnTo>
                    <a:pt x="0" y="17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3892" y="3323"/>
              <a:ext cx="76" cy="57"/>
            </a:xfrm>
            <a:custGeom>
              <a:avLst/>
              <a:gdLst>
                <a:gd name="T0" fmla="*/ 70 w 151"/>
                <a:gd name="T1" fmla="*/ 0 h 115"/>
                <a:gd name="T2" fmla="*/ 38 w 151"/>
                <a:gd name="T3" fmla="*/ 28 h 115"/>
                <a:gd name="T4" fmla="*/ 76 w 151"/>
                <a:gd name="T5" fmla="*/ 57 h 115"/>
                <a:gd name="T6" fmla="*/ 0 w 151"/>
                <a:gd name="T7" fmla="*/ 32 h 115"/>
                <a:gd name="T8" fmla="*/ 70 w 151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115">
                  <a:moveTo>
                    <a:pt x="140" y="0"/>
                  </a:moveTo>
                  <a:lnTo>
                    <a:pt x="76" y="56"/>
                  </a:lnTo>
                  <a:lnTo>
                    <a:pt x="151" y="115"/>
                  </a:lnTo>
                  <a:lnTo>
                    <a:pt x="0" y="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3872" y="3344"/>
              <a:ext cx="411" cy="373"/>
            </a:xfrm>
            <a:custGeom>
              <a:avLst/>
              <a:gdLst>
                <a:gd name="T0" fmla="*/ 72 w 823"/>
                <a:gd name="T1" fmla="*/ 20 h 745"/>
                <a:gd name="T2" fmla="*/ 124 w 823"/>
                <a:gd name="T3" fmla="*/ 60 h 745"/>
                <a:gd name="T4" fmla="*/ 140 w 823"/>
                <a:gd name="T5" fmla="*/ 121 h 745"/>
                <a:gd name="T6" fmla="*/ 124 w 823"/>
                <a:gd name="T7" fmla="*/ 142 h 745"/>
                <a:gd name="T8" fmla="*/ 50 w 823"/>
                <a:gd name="T9" fmla="*/ 162 h 745"/>
                <a:gd name="T10" fmla="*/ 0 w 823"/>
                <a:gd name="T11" fmla="*/ 217 h 745"/>
                <a:gd name="T12" fmla="*/ 8 w 823"/>
                <a:gd name="T13" fmla="*/ 285 h 745"/>
                <a:gd name="T14" fmla="*/ 74 w 823"/>
                <a:gd name="T15" fmla="*/ 334 h 745"/>
                <a:gd name="T16" fmla="*/ 138 w 823"/>
                <a:gd name="T17" fmla="*/ 347 h 745"/>
                <a:gd name="T18" fmla="*/ 141 w 823"/>
                <a:gd name="T19" fmla="*/ 373 h 745"/>
                <a:gd name="T20" fmla="*/ 301 w 823"/>
                <a:gd name="T21" fmla="*/ 373 h 745"/>
                <a:gd name="T22" fmla="*/ 301 w 823"/>
                <a:gd name="T23" fmla="*/ 351 h 745"/>
                <a:gd name="T24" fmla="*/ 386 w 823"/>
                <a:gd name="T25" fmla="*/ 313 h 745"/>
                <a:gd name="T26" fmla="*/ 409 w 823"/>
                <a:gd name="T27" fmla="*/ 267 h 745"/>
                <a:gd name="T28" fmla="*/ 411 w 823"/>
                <a:gd name="T29" fmla="*/ 212 h 745"/>
                <a:gd name="T30" fmla="*/ 375 w 823"/>
                <a:gd name="T31" fmla="*/ 176 h 745"/>
                <a:gd name="T32" fmla="*/ 307 w 823"/>
                <a:gd name="T33" fmla="*/ 151 h 745"/>
                <a:gd name="T34" fmla="*/ 277 w 823"/>
                <a:gd name="T35" fmla="*/ 106 h 745"/>
                <a:gd name="T36" fmla="*/ 297 w 823"/>
                <a:gd name="T37" fmla="*/ 52 h 745"/>
                <a:gd name="T38" fmla="*/ 353 w 823"/>
                <a:gd name="T39" fmla="*/ 0 h 745"/>
                <a:gd name="T40" fmla="*/ 339 w 823"/>
                <a:gd name="T41" fmla="*/ 3 h 745"/>
                <a:gd name="T42" fmla="*/ 328 w 823"/>
                <a:gd name="T43" fmla="*/ 14 h 745"/>
                <a:gd name="T44" fmla="*/ 242 w 823"/>
                <a:gd name="T45" fmla="*/ 31 h 745"/>
                <a:gd name="T46" fmla="*/ 151 w 823"/>
                <a:gd name="T47" fmla="*/ 31 h 745"/>
                <a:gd name="T48" fmla="*/ 95 w 823"/>
                <a:gd name="T49" fmla="*/ 25 h 745"/>
                <a:gd name="T50" fmla="*/ 72 w 823"/>
                <a:gd name="T51" fmla="*/ 20 h 7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23" h="745">
                  <a:moveTo>
                    <a:pt x="145" y="40"/>
                  </a:moveTo>
                  <a:lnTo>
                    <a:pt x="249" y="120"/>
                  </a:lnTo>
                  <a:lnTo>
                    <a:pt x="280" y="242"/>
                  </a:lnTo>
                  <a:lnTo>
                    <a:pt x="249" y="283"/>
                  </a:lnTo>
                  <a:lnTo>
                    <a:pt x="100" y="323"/>
                  </a:lnTo>
                  <a:lnTo>
                    <a:pt x="0" y="434"/>
                  </a:lnTo>
                  <a:lnTo>
                    <a:pt x="16" y="569"/>
                  </a:lnTo>
                  <a:lnTo>
                    <a:pt x="148" y="667"/>
                  </a:lnTo>
                  <a:lnTo>
                    <a:pt x="277" y="694"/>
                  </a:lnTo>
                  <a:lnTo>
                    <a:pt x="283" y="745"/>
                  </a:lnTo>
                  <a:lnTo>
                    <a:pt x="603" y="745"/>
                  </a:lnTo>
                  <a:lnTo>
                    <a:pt x="603" y="701"/>
                  </a:lnTo>
                  <a:lnTo>
                    <a:pt x="772" y="625"/>
                  </a:lnTo>
                  <a:lnTo>
                    <a:pt x="819" y="534"/>
                  </a:lnTo>
                  <a:lnTo>
                    <a:pt x="823" y="424"/>
                  </a:lnTo>
                  <a:lnTo>
                    <a:pt x="750" y="352"/>
                  </a:lnTo>
                  <a:lnTo>
                    <a:pt x="615" y="301"/>
                  </a:lnTo>
                  <a:lnTo>
                    <a:pt x="555" y="211"/>
                  </a:lnTo>
                  <a:lnTo>
                    <a:pt x="594" y="103"/>
                  </a:lnTo>
                  <a:lnTo>
                    <a:pt x="706" y="0"/>
                  </a:lnTo>
                  <a:lnTo>
                    <a:pt x="679" y="6"/>
                  </a:lnTo>
                  <a:lnTo>
                    <a:pt x="656" y="27"/>
                  </a:lnTo>
                  <a:lnTo>
                    <a:pt x="484" y="62"/>
                  </a:lnTo>
                  <a:lnTo>
                    <a:pt x="302" y="62"/>
                  </a:lnTo>
                  <a:lnTo>
                    <a:pt x="191" y="50"/>
                  </a:lnTo>
                  <a:lnTo>
                    <a:pt x="14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3882" y="3369"/>
              <a:ext cx="393" cy="339"/>
            </a:xfrm>
            <a:custGeom>
              <a:avLst/>
              <a:gdLst>
                <a:gd name="T0" fmla="*/ 97 w 787"/>
                <a:gd name="T1" fmla="*/ 7 h 680"/>
                <a:gd name="T2" fmla="*/ 123 w 787"/>
                <a:gd name="T3" fmla="*/ 28 h 680"/>
                <a:gd name="T4" fmla="*/ 140 w 787"/>
                <a:gd name="T5" fmla="*/ 94 h 680"/>
                <a:gd name="T6" fmla="*/ 122 w 787"/>
                <a:gd name="T7" fmla="*/ 121 h 680"/>
                <a:gd name="T8" fmla="*/ 44 w 787"/>
                <a:gd name="T9" fmla="*/ 146 h 680"/>
                <a:gd name="T10" fmla="*/ 0 w 787"/>
                <a:gd name="T11" fmla="*/ 196 h 680"/>
                <a:gd name="T12" fmla="*/ 5 w 787"/>
                <a:gd name="T13" fmla="*/ 255 h 680"/>
                <a:gd name="T14" fmla="*/ 68 w 787"/>
                <a:gd name="T15" fmla="*/ 302 h 680"/>
                <a:gd name="T16" fmla="*/ 134 w 787"/>
                <a:gd name="T17" fmla="*/ 314 h 680"/>
                <a:gd name="T18" fmla="*/ 140 w 787"/>
                <a:gd name="T19" fmla="*/ 339 h 680"/>
                <a:gd name="T20" fmla="*/ 281 w 787"/>
                <a:gd name="T21" fmla="*/ 339 h 680"/>
                <a:gd name="T22" fmla="*/ 282 w 787"/>
                <a:gd name="T23" fmla="*/ 313 h 680"/>
                <a:gd name="T24" fmla="*/ 366 w 787"/>
                <a:gd name="T25" fmla="*/ 281 h 680"/>
                <a:gd name="T26" fmla="*/ 391 w 787"/>
                <a:gd name="T27" fmla="*/ 243 h 680"/>
                <a:gd name="T28" fmla="*/ 393 w 787"/>
                <a:gd name="T29" fmla="*/ 194 h 680"/>
                <a:gd name="T30" fmla="*/ 363 w 787"/>
                <a:gd name="T31" fmla="*/ 162 h 680"/>
                <a:gd name="T32" fmla="*/ 294 w 787"/>
                <a:gd name="T33" fmla="*/ 138 h 680"/>
                <a:gd name="T34" fmla="*/ 258 w 787"/>
                <a:gd name="T35" fmla="*/ 80 h 680"/>
                <a:gd name="T36" fmla="*/ 277 w 787"/>
                <a:gd name="T37" fmla="*/ 25 h 680"/>
                <a:gd name="T38" fmla="*/ 306 w 787"/>
                <a:gd name="T39" fmla="*/ 0 h 680"/>
                <a:gd name="T40" fmla="*/ 204 w 787"/>
                <a:gd name="T41" fmla="*/ 20 h 680"/>
                <a:gd name="T42" fmla="*/ 97 w 787"/>
                <a:gd name="T43" fmla="*/ 7 h 6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7" h="680">
                  <a:moveTo>
                    <a:pt x="194" y="14"/>
                  </a:moveTo>
                  <a:lnTo>
                    <a:pt x="247" y="57"/>
                  </a:lnTo>
                  <a:lnTo>
                    <a:pt x="281" y="189"/>
                  </a:lnTo>
                  <a:lnTo>
                    <a:pt x="245" y="243"/>
                  </a:lnTo>
                  <a:lnTo>
                    <a:pt x="89" y="293"/>
                  </a:lnTo>
                  <a:lnTo>
                    <a:pt x="0" y="394"/>
                  </a:lnTo>
                  <a:lnTo>
                    <a:pt x="11" y="511"/>
                  </a:lnTo>
                  <a:lnTo>
                    <a:pt x="137" y="606"/>
                  </a:lnTo>
                  <a:lnTo>
                    <a:pt x="268" y="630"/>
                  </a:lnTo>
                  <a:lnTo>
                    <a:pt x="281" y="680"/>
                  </a:lnTo>
                  <a:lnTo>
                    <a:pt x="562" y="680"/>
                  </a:lnTo>
                  <a:lnTo>
                    <a:pt x="564" y="628"/>
                  </a:lnTo>
                  <a:lnTo>
                    <a:pt x="733" y="563"/>
                  </a:lnTo>
                  <a:lnTo>
                    <a:pt x="782" y="488"/>
                  </a:lnTo>
                  <a:lnTo>
                    <a:pt x="787" y="389"/>
                  </a:lnTo>
                  <a:lnTo>
                    <a:pt x="726" y="324"/>
                  </a:lnTo>
                  <a:lnTo>
                    <a:pt x="588" y="277"/>
                  </a:lnTo>
                  <a:lnTo>
                    <a:pt x="517" y="160"/>
                  </a:lnTo>
                  <a:lnTo>
                    <a:pt x="555" y="50"/>
                  </a:lnTo>
                  <a:lnTo>
                    <a:pt x="612" y="0"/>
                  </a:lnTo>
                  <a:lnTo>
                    <a:pt x="408" y="40"/>
                  </a:lnTo>
                  <a:lnTo>
                    <a:pt x="194" y="14"/>
                  </a:lnTo>
                  <a:close/>
                </a:path>
              </a:pathLst>
            </a:custGeom>
            <a:solidFill>
              <a:srgbClr val="007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3892" y="3388"/>
              <a:ext cx="206" cy="294"/>
            </a:xfrm>
            <a:custGeom>
              <a:avLst/>
              <a:gdLst>
                <a:gd name="T0" fmla="*/ 116 w 412"/>
                <a:gd name="T1" fmla="*/ 0 h 590"/>
                <a:gd name="T2" fmla="*/ 141 w 412"/>
                <a:gd name="T3" fmla="*/ 75 h 590"/>
                <a:gd name="T4" fmla="*/ 125 w 412"/>
                <a:gd name="T5" fmla="*/ 106 h 590"/>
                <a:gd name="T6" fmla="*/ 40 w 412"/>
                <a:gd name="T7" fmla="*/ 136 h 590"/>
                <a:gd name="T8" fmla="*/ 0 w 412"/>
                <a:gd name="T9" fmla="*/ 180 h 590"/>
                <a:gd name="T10" fmla="*/ 6 w 412"/>
                <a:gd name="T11" fmla="*/ 234 h 590"/>
                <a:gd name="T12" fmla="*/ 60 w 412"/>
                <a:gd name="T13" fmla="*/ 275 h 590"/>
                <a:gd name="T14" fmla="*/ 167 w 412"/>
                <a:gd name="T15" fmla="*/ 294 h 590"/>
                <a:gd name="T16" fmla="*/ 205 w 412"/>
                <a:gd name="T17" fmla="*/ 293 h 590"/>
                <a:gd name="T18" fmla="*/ 134 w 412"/>
                <a:gd name="T19" fmla="*/ 269 h 590"/>
                <a:gd name="T20" fmla="*/ 167 w 412"/>
                <a:gd name="T21" fmla="*/ 249 h 590"/>
                <a:gd name="T22" fmla="*/ 112 w 412"/>
                <a:gd name="T23" fmla="*/ 245 h 590"/>
                <a:gd name="T24" fmla="*/ 146 w 412"/>
                <a:gd name="T25" fmla="*/ 224 h 590"/>
                <a:gd name="T26" fmla="*/ 95 w 412"/>
                <a:gd name="T27" fmla="*/ 222 h 590"/>
                <a:gd name="T28" fmla="*/ 122 w 412"/>
                <a:gd name="T29" fmla="*/ 201 h 590"/>
                <a:gd name="T30" fmla="*/ 83 w 412"/>
                <a:gd name="T31" fmla="*/ 188 h 590"/>
                <a:gd name="T32" fmla="*/ 146 w 412"/>
                <a:gd name="T33" fmla="*/ 165 h 590"/>
                <a:gd name="T34" fmla="*/ 105 w 412"/>
                <a:gd name="T35" fmla="*/ 158 h 590"/>
                <a:gd name="T36" fmla="*/ 158 w 412"/>
                <a:gd name="T37" fmla="*/ 143 h 590"/>
                <a:gd name="T38" fmla="*/ 127 w 412"/>
                <a:gd name="T39" fmla="*/ 133 h 590"/>
                <a:gd name="T40" fmla="*/ 181 w 412"/>
                <a:gd name="T41" fmla="*/ 113 h 590"/>
                <a:gd name="T42" fmla="*/ 151 w 412"/>
                <a:gd name="T43" fmla="*/ 100 h 590"/>
                <a:gd name="T44" fmla="*/ 194 w 412"/>
                <a:gd name="T45" fmla="*/ 86 h 590"/>
                <a:gd name="T46" fmla="*/ 163 w 412"/>
                <a:gd name="T47" fmla="*/ 75 h 590"/>
                <a:gd name="T48" fmla="*/ 203 w 412"/>
                <a:gd name="T49" fmla="*/ 63 h 590"/>
                <a:gd name="T50" fmla="*/ 163 w 412"/>
                <a:gd name="T51" fmla="*/ 56 h 590"/>
                <a:gd name="T52" fmla="*/ 206 w 412"/>
                <a:gd name="T53" fmla="*/ 34 h 590"/>
                <a:gd name="T54" fmla="*/ 180 w 412"/>
                <a:gd name="T55" fmla="*/ 23 h 590"/>
                <a:gd name="T56" fmla="*/ 200 w 412"/>
                <a:gd name="T57" fmla="*/ 11 h 590"/>
                <a:gd name="T58" fmla="*/ 116 w 412"/>
                <a:gd name="T59" fmla="*/ 0 h 5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12" h="590">
                  <a:moveTo>
                    <a:pt x="232" y="0"/>
                  </a:moveTo>
                  <a:lnTo>
                    <a:pt x="282" y="151"/>
                  </a:lnTo>
                  <a:lnTo>
                    <a:pt x="250" y="212"/>
                  </a:lnTo>
                  <a:lnTo>
                    <a:pt x="79" y="273"/>
                  </a:lnTo>
                  <a:lnTo>
                    <a:pt x="0" y="361"/>
                  </a:lnTo>
                  <a:lnTo>
                    <a:pt x="11" y="469"/>
                  </a:lnTo>
                  <a:lnTo>
                    <a:pt x="119" y="552"/>
                  </a:lnTo>
                  <a:lnTo>
                    <a:pt x="333" y="590"/>
                  </a:lnTo>
                  <a:lnTo>
                    <a:pt x="409" y="587"/>
                  </a:lnTo>
                  <a:lnTo>
                    <a:pt x="268" y="540"/>
                  </a:lnTo>
                  <a:lnTo>
                    <a:pt x="333" y="500"/>
                  </a:lnTo>
                  <a:lnTo>
                    <a:pt x="223" y="491"/>
                  </a:lnTo>
                  <a:lnTo>
                    <a:pt x="291" y="450"/>
                  </a:lnTo>
                  <a:lnTo>
                    <a:pt x="189" y="446"/>
                  </a:lnTo>
                  <a:lnTo>
                    <a:pt x="243" y="403"/>
                  </a:lnTo>
                  <a:lnTo>
                    <a:pt x="166" y="378"/>
                  </a:lnTo>
                  <a:lnTo>
                    <a:pt x="291" y="331"/>
                  </a:lnTo>
                  <a:lnTo>
                    <a:pt x="209" y="318"/>
                  </a:lnTo>
                  <a:lnTo>
                    <a:pt x="315" y="286"/>
                  </a:lnTo>
                  <a:lnTo>
                    <a:pt x="253" y="266"/>
                  </a:lnTo>
                  <a:lnTo>
                    <a:pt x="362" y="226"/>
                  </a:lnTo>
                  <a:lnTo>
                    <a:pt x="302" y="201"/>
                  </a:lnTo>
                  <a:lnTo>
                    <a:pt x="388" y="172"/>
                  </a:lnTo>
                  <a:lnTo>
                    <a:pt x="326" y="151"/>
                  </a:lnTo>
                  <a:lnTo>
                    <a:pt x="405" y="127"/>
                  </a:lnTo>
                  <a:lnTo>
                    <a:pt x="326" y="113"/>
                  </a:lnTo>
                  <a:lnTo>
                    <a:pt x="412" y="68"/>
                  </a:lnTo>
                  <a:lnTo>
                    <a:pt x="360" y="47"/>
                  </a:lnTo>
                  <a:lnTo>
                    <a:pt x="399" y="23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7FB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4170" y="3515"/>
              <a:ext cx="97" cy="145"/>
            </a:xfrm>
            <a:custGeom>
              <a:avLst/>
              <a:gdLst>
                <a:gd name="T0" fmla="*/ 0 w 192"/>
                <a:gd name="T1" fmla="*/ 0 h 290"/>
                <a:gd name="T2" fmla="*/ 70 w 192"/>
                <a:gd name="T3" fmla="*/ 23 h 290"/>
                <a:gd name="T4" fmla="*/ 97 w 192"/>
                <a:gd name="T5" fmla="*/ 53 h 290"/>
                <a:gd name="T6" fmla="*/ 92 w 192"/>
                <a:gd name="T7" fmla="*/ 97 h 290"/>
                <a:gd name="T8" fmla="*/ 68 w 192"/>
                <a:gd name="T9" fmla="*/ 131 h 290"/>
                <a:gd name="T10" fmla="*/ 25 w 192"/>
                <a:gd name="T11" fmla="*/ 145 h 290"/>
                <a:gd name="T12" fmla="*/ 58 w 192"/>
                <a:gd name="T13" fmla="*/ 125 h 290"/>
                <a:gd name="T14" fmla="*/ 45 w 192"/>
                <a:gd name="T15" fmla="*/ 122 h 290"/>
                <a:gd name="T16" fmla="*/ 72 w 192"/>
                <a:gd name="T17" fmla="*/ 106 h 290"/>
                <a:gd name="T18" fmla="*/ 47 w 192"/>
                <a:gd name="T19" fmla="*/ 99 h 290"/>
                <a:gd name="T20" fmla="*/ 80 w 192"/>
                <a:gd name="T21" fmla="*/ 81 h 290"/>
                <a:gd name="T22" fmla="*/ 46 w 192"/>
                <a:gd name="T23" fmla="*/ 69 h 290"/>
                <a:gd name="T24" fmla="*/ 74 w 192"/>
                <a:gd name="T25" fmla="*/ 53 h 290"/>
                <a:gd name="T26" fmla="*/ 33 w 192"/>
                <a:gd name="T27" fmla="*/ 43 h 290"/>
                <a:gd name="T28" fmla="*/ 56 w 192"/>
                <a:gd name="T29" fmla="*/ 29 h 290"/>
                <a:gd name="T30" fmla="*/ 0 w 192"/>
                <a:gd name="T31" fmla="*/ 0 h 2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290">
                  <a:moveTo>
                    <a:pt x="0" y="0"/>
                  </a:moveTo>
                  <a:lnTo>
                    <a:pt x="138" y="45"/>
                  </a:lnTo>
                  <a:lnTo>
                    <a:pt x="192" y="106"/>
                  </a:lnTo>
                  <a:lnTo>
                    <a:pt x="183" y="193"/>
                  </a:lnTo>
                  <a:lnTo>
                    <a:pt x="134" y="261"/>
                  </a:lnTo>
                  <a:lnTo>
                    <a:pt x="50" y="290"/>
                  </a:lnTo>
                  <a:lnTo>
                    <a:pt x="115" y="250"/>
                  </a:lnTo>
                  <a:lnTo>
                    <a:pt x="89" y="243"/>
                  </a:lnTo>
                  <a:lnTo>
                    <a:pt x="143" y="212"/>
                  </a:lnTo>
                  <a:lnTo>
                    <a:pt x="93" y="198"/>
                  </a:lnTo>
                  <a:lnTo>
                    <a:pt x="158" y="162"/>
                  </a:lnTo>
                  <a:lnTo>
                    <a:pt x="91" y="137"/>
                  </a:lnTo>
                  <a:lnTo>
                    <a:pt x="146" y="106"/>
                  </a:lnTo>
                  <a:lnTo>
                    <a:pt x="66" y="85"/>
                  </a:lnTo>
                  <a:lnTo>
                    <a:pt x="111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79"/>
            <p:cNvSpPr>
              <a:spLocks/>
            </p:cNvSpPr>
            <p:nvPr/>
          </p:nvSpPr>
          <p:spPr bwMode="auto">
            <a:xfrm>
              <a:off x="4059" y="3690"/>
              <a:ext cx="96" cy="10"/>
            </a:xfrm>
            <a:custGeom>
              <a:avLst/>
              <a:gdLst>
                <a:gd name="T0" fmla="*/ 0 w 193"/>
                <a:gd name="T1" fmla="*/ 0 h 18"/>
                <a:gd name="T2" fmla="*/ 0 w 193"/>
                <a:gd name="T3" fmla="*/ 10 h 18"/>
                <a:gd name="T4" fmla="*/ 95 w 193"/>
                <a:gd name="T5" fmla="*/ 10 h 18"/>
                <a:gd name="T6" fmla="*/ 96 w 193"/>
                <a:gd name="T7" fmla="*/ 0 h 18"/>
                <a:gd name="T8" fmla="*/ 0 w 19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18">
                  <a:moveTo>
                    <a:pt x="0" y="0"/>
                  </a:moveTo>
                  <a:lnTo>
                    <a:pt x="0" y="18"/>
                  </a:lnTo>
                  <a:lnTo>
                    <a:pt x="191" y="18"/>
                  </a:lnTo>
                  <a:lnTo>
                    <a:pt x="1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r>
              <a:rPr lang="kk-KZ" dirty="0" smtClean="0"/>
              <a:t>Мұнда  берілген сөзге синоним сөзді табу керек. Әр табылған сөзге 5 ұпай беріледі.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80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“Синонимдер”</a:t>
            </a:r>
          </a:p>
          <a:p>
            <a:pPr algn="ctr"/>
            <a:r>
              <a:rPr lang="kk-KZ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сәйкестендір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2643182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Берілген сөз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Синоним сөз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Байт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Алфавит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Символ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Монитор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Қатқыл диск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Компакт диск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Дербес компьютер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Тышқан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408738" y="5054600"/>
            <a:ext cx="2735262" cy="1803400"/>
            <a:chOff x="1375" y="1344"/>
            <a:chExt cx="2160" cy="1302"/>
          </a:xfrm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375" y="1724"/>
              <a:ext cx="2079" cy="922"/>
            </a:xfrm>
            <a:custGeom>
              <a:avLst/>
              <a:gdLst>
                <a:gd name="T0" fmla="*/ 0 w 2079"/>
                <a:gd name="T1" fmla="*/ 92 h 922"/>
                <a:gd name="T2" fmla="*/ 0 w 2079"/>
                <a:gd name="T3" fmla="*/ 92 h 922"/>
                <a:gd name="T4" fmla="*/ 8 w 2079"/>
                <a:gd name="T5" fmla="*/ 119 h 922"/>
                <a:gd name="T6" fmla="*/ 16 w 2079"/>
                <a:gd name="T7" fmla="*/ 146 h 922"/>
                <a:gd name="T8" fmla="*/ 36 w 2079"/>
                <a:gd name="T9" fmla="*/ 187 h 922"/>
                <a:gd name="T10" fmla="*/ 60 w 2079"/>
                <a:gd name="T11" fmla="*/ 235 h 922"/>
                <a:gd name="T12" fmla="*/ 96 w 2079"/>
                <a:gd name="T13" fmla="*/ 286 h 922"/>
                <a:gd name="T14" fmla="*/ 140 w 2079"/>
                <a:gd name="T15" fmla="*/ 347 h 922"/>
                <a:gd name="T16" fmla="*/ 195 w 2079"/>
                <a:gd name="T17" fmla="*/ 412 h 922"/>
                <a:gd name="T18" fmla="*/ 267 w 2079"/>
                <a:gd name="T19" fmla="*/ 476 h 922"/>
                <a:gd name="T20" fmla="*/ 306 w 2079"/>
                <a:gd name="T21" fmla="*/ 514 h 922"/>
                <a:gd name="T22" fmla="*/ 350 w 2079"/>
                <a:gd name="T23" fmla="*/ 548 h 922"/>
                <a:gd name="T24" fmla="*/ 398 w 2079"/>
                <a:gd name="T25" fmla="*/ 582 h 922"/>
                <a:gd name="T26" fmla="*/ 454 w 2079"/>
                <a:gd name="T27" fmla="*/ 616 h 922"/>
                <a:gd name="T28" fmla="*/ 509 w 2079"/>
                <a:gd name="T29" fmla="*/ 650 h 922"/>
                <a:gd name="T30" fmla="*/ 569 w 2079"/>
                <a:gd name="T31" fmla="*/ 684 h 922"/>
                <a:gd name="T32" fmla="*/ 636 w 2079"/>
                <a:gd name="T33" fmla="*/ 718 h 922"/>
                <a:gd name="T34" fmla="*/ 704 w 2079"/>
                <a:gd name="T35" fmla="*/ 752 h 922"/>
                <a:gd name="T36" fmla="*/ 779 w 2079"/>
                <a:gd name="T37" fmla="*/ 783 h 922"/>
                <a:gd name="T38" fmla="*/ 863 w 2079"/>
                <a:gd name="T39" fmla="*/ 813 h 922"/>
                <a:gd name="T40" fmla="*/ 946 w 2079"/>
                <a:gd name="T41" fmla="*/ 844 h 922"/>
                <a:gd name="T42" fmla="*/ 1038 w 2079"/>
                <a:gd name="T43" fmla="*/ 871 h 922"/>
                <a:gd name="T44" fmla="*/ 1137 w 2079"/>
                <a:gd name="T45" fmla="*/ 898 h 922"/>
                <a:gd name="T46" fmla="*/ 1240 w 2079"/>
                <a:gd name="T47" fmla="*/ 922 h 922"/>
                <a:gd name="T48" fmla="*/ 2079 w 2079"/>
                <a:gd name="T49" fmla="*/ 643 h 922"/>
                <a:gd name="T50" fmla="*/ 2079 w 2079"/>
                <a:gd name="T51" fmla="*/ 643 h 922"/>
                <a:gd name="T52" fmla="*/ 2047 w 2079"/>
                <a:gd name="T53" fmla="*/ 633 h 922"/>
                <a:gd name="T54" fmla="*/ 1968 w 2079"/>
                <a:gd name="T55" fmla="*/ 609 h 922"/>
                <a:gd name="T56" fmla="*/ 1845 w 2079"/>
                <a:gd name="T57" fmla="*/ 565 h 922"/>
                <a:gd name="T58" fmla="*/ 1769 w 2079"/>
                <a:gd name="T59" fmla="*/ 534 h 922"/>
                <a:gd name="T60" fmla="*/ 1686 w 2079"/>
                <a:gd name="T61" fmla="*/ 500 h 922"/>
                <a:gd name="T62" fmla="*/ 1598 w 2079"/>
                <a:gd name="T63" fmla="*/ 459 h 922"/>
                <a:gd name="T64" fmla="*/ 1503 w 2079"/>
                <a:gd name="T65" fmla="*/ 415 h 922"/>
                <a:gd name="T66" fmla="*/ 1407 w 2079"/>
                <a:gd name="T67" fmla="*/ 361 h 922"/>
                <a:gd name="T68" fmla="*/ 1308 w 2079"/>
                <a:gd name="T69" fmla="*/ 303 h 922"/>
                <a:gd name="T70" fmla="*/ 1209 w 2079"/>
                <a:gd name="T71" fmla="*/ 238 h 922"/>
                <a:gd name="T72" fmla="*/ 1105 w 2079"/>
                <a:gd name="T73" fmla="*/ 163 h 922"/>
                <a:gd name="T74" fmla="*/ 1006 w 2079"/>
                <a:gd name="T75" fmla="*/ 85 h 922"/>
                <a:gd name="T76" fmla="*/ 907 w 2079"/>
                <a:gd name="T77" fmla="*/ 0 h 922"/>
                <a:gd name="T78" fmla="*/ 0 w 2079"/>
                <a:gd name="T79" fmla="*/ 92 h 9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079" h="922">
                  <a:moveTo>
                    <a:pt x="0" y="92"/>
                  </a:moveTo>
                  <a:lnTo>
                    <a:pt x="0" y="92"/>
                  </a:lnTo>
                  <a:lnTo>
                    <a:pt x="8" y="119"/>
                  </a:lnTo>
                  <a:lnTo>
                    <a:pt x="16" y="146"/>
                  </a:lnTo>
                  <a:lnTo>
                    <a:pt x="36" y="187"/>
                  </a:lnTo>
                  <a:lnTo>
                    <a:pt x="60" y="235"/>
                  </a:lnTo>
                  <a:lnTo>
                    <a:pt x="96" y="286"/>
                  </a:lnTo>
                  <a:lnTo>
                    <a:pt x="140" y="347"/>
                  </a:lnTo>
                  <a:lnTo>
                    <a:pt x="195" y="412"/>
                  </a:lnTo>
                  <a:lnTo>
                    <a:pt x="267" y="476"/>
                  </a:lnTo>
                  <a:lnTo>
                    <a:pt x="306" y="514"/>
                  </a:lnTo>
                  <a:lnTo>
                    <a:pt x="350" y="548"/>
                  </a:lnTo>
                  <a:lnTo>
                    <a:pt x="398" y="582"/>
                  </a:lnTo>
                  <a:lnTo>
                    <a:pt x="454" y="616"/>
                  </a:lnTo>
                  <a:lnTo>
                    <a:pt x="509" y="650"/>
                  </a:lnTo>
                  <a:lnTo>
                    <a:pt x="569" y="684"/>
                  </a:lnTo>
                  <a:lnTo>
                    <a:pt x="636" y="718"/>
                  </a:lnTo>
                  <a:lnTo>
                    <a:pt x="704" y="752"/>
                  </a:lnTo>
                  <a:lnTo>
                    <a:pt x="779" y="783"/>
                  </a:lnTo>
                  <a:lnTo>
                    <a:pt x="863" y="813"/>
                  </a:lnTo>
                  <a:lnTo>
                    <a:pt x="946" y="844"/>
                  </a:lnTo>
                  <a:lnTo>
                    <a:pt x="1038" y="871"/>
                  </a:lnTo>
                  <a:lnTo>
                    <a:pt x="1137" y="898"/>
                  </a:lnTo>
                  <a:lnTo>
                    <a:pt x="1240" y="922"/>
                  </a:lnTo>
                  <a:lnTo>
                    <a:pt x="2079" y="643"/>
                  </a:lnTo>
                  <a:lnTo>
                    <a:pt x="2047" y="633"/>
                  </a:lnTo>
                  <a:lnTo>
                    <a:pt x="1968" y="609"/>
                  </a:lnTo>
                  <a:lnTo>
                    <a:pt x="1845" y="565"/>
                  </a:lnTo>
                  <a:lnTo>
                    <a:pt x="1769" y="534"/>
                  </a:lnTo>
                  <a:lnTo>
                    <a:pt x="1686" y="500"/>
                  </a:lnTo>
                  <a:lnTo>
                    <a:pt x="1598" y="459"/>
                  </a:lnTo>
                  <a:lnTo>
                    <a:pt x="1503" y="415"/>
                  </a:lnTo>
                  <a:lnTo>
                    <a:pt x="1407" y="361"/>
                  </a:lnTo>
                  <a:lnTo>
                    <a:pt x="1308" y="303"/>
                  </a:lnTo>
                  <a:lnTo>
                    <a:pt x="1209" y="238"/>
                  </a:lnTo>
                  <a:lnTo>
                    <a:pt x="1105" y="163"/>
                  </a:lnTo>
                  <a:lnTo>
                    <a:pt x="1006" y="85"/>
                  </a:lnTo>
                  <a:lnTo>
                    <a:pt x="9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593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431" y="1629"/>
              <a:ext cx="2019" cy="942"/>
            </a:xfrm>
            <a:custGeom>
              <a:avLst/>
              <a:gdLst>
                <a:gd name="T0" fmla="*/ 0 w 2019"/>
                <a:gd name="T1" fmla="*/ 27 h 942"/>
                <a:gd name="T2" fmla="*/ 0 w 2019"/>
                <a:gd name="T3" fmla="*/ 27 h 942"/>
                <a:gd name="T4" fmla="*/ 4 w 2019"/>
                <a:gd name="T5" fmla="*/ 58 h 942"/>
                <a:gd name="T6" fmla="*/ 12 w 2019"/>
                <a:gd name="T7" fmla="*/ 88 h 942"/>
                <a:gd name="T8" fmla="*/ 24 w 2019"/>
                <a:gd name="T9" fmla="*/ 133 h 942"/>
                <a:gd name="T10" fmla="*/ 48 w 2019"/>
                <a:gd name="T11" fmla="*/ 184 h 942"/>
                <a:gd name="T12" fmla="*/ 76 w 2019"/>
                <a:gd name="T13" fmla="*/ 245 h 942"/>
                <a:gd name="T14" fmla="*/ 115 w 2019"/>
                <a:gd name="T15" fmla="*/ 309 h 942"/>
                <a:gd name="T16" fmla="*/ 163 w 2019"/>
                <a:gd name="T17" fmla="*/ 381 h 942"/>
                <a:gd name="T18" fmla="*/ 195 w 2019"/>
                <a:gd name="T19" fmla="*/ 418 h 942"/>
                <a:gd name="T20" fmla="*/ 227 w 2019"/>
                <a:gd name="T21" fmla="*/ 456 h 942"/>
                <a:gd name="T22" fmla="*/ 266 w 2019"/>
                <a:gd name="T23" fmla="*/ 493 h 942"/>
                <a:gd name="T24" fmla="*/ 306 w 2019"/>
                <a:gd name="T25" fmla="*/ 531 h 942"/>
                <a:gd name="T26" fmla="*/ 350 w 2019"/>
                <a:gd name="T27" fmla="*/ 568 h 942"/>
                <a:gd name="T28" fmla="*/ 398 w 2019"/>
                <a:gd name="T29" fmla="*/ 605 h 942"/>
                <a:gd name="T30" fmla="*/ 453 w 2019"/>
                <a:gd name="T31" fmla="*/ 643 h 942"/>
                <a:gd name="T32" fmla="*/ 509 w 2019"/>
                <a:gd name="T33" fmla="*/ 680 h 942"/>
                <a:gd name="T34" fmla="*/ 572 w 2019"/>
                <a:gd name="T35" fmla="*/ 718 h 942"/>
                <a:gd name="T36" fmla="*/ 640 w 2019"/>
                <a:gd name="T37" fmla="*/ 755 h 942"/>
                <a:gd name="T38" fmla="*/ 711 w 2019"/>
                <a:gd name="T39" fmla="*/ 789 h 942"/>
                <a:gd name="T40" fmla="*/ 791 w 2019"/>
                <a:gd name="T41" fmla="*/ 823 h 942"/>
                <a:gd name="T42" fmla="*/ 870 w 2019"/>
                <a:gd name="T43" fmla="*/ 857 h 942"/>
                <a:gd name="T44" fmla="*/ 962 w 2019"/>
                <a:gd name="T45" fmla="*/ 888 h 942"/>
                <a:gd name="T46" fmla="*/ 1053 w 2019"/>
                <a:gd name="T47" fmla="*/ 915 h 942"/>
                <a:gd name="T48" fmla="*/ 1157 w 2019"/>
                <a:gd name="T49" fmla="*/ 942 h 942"/>
                <a:gd name="T50" fmla="*/ 2019 w 2019"/>
                <a:gd name="T51" fmla="*/ 721 h 942"/>
                <a:gd name="T52" fmla="*/ 2019 w 2019"/>
                <a:gd name="T53" fmla="*/ 721 h 942"/>
                <a:gd name="T54" fmla="*/ 1987 w 2019"/>
                <a:gd name="T55" fmla="*/ 711 h 942"/>
                <a:gd name="T56" fmla="*/ 1912 w 2019"/>
                <a:gd name="T57" fmla="*/ 680 h 942"/>
                <a:gd name="T58" fmla="*/ 1792 w 2019"/>
                <a:gd name="T59" fmla="*/ 629 h 942"/>
                <a:gd name="T60" fmla="*/ 1721 w 2019"/>
                <a:gd name="T61" fmla="*/ 595 h 942"/>
                <a:gd name="T62" fmla="*/ 1641 w 2019"/>
                <a:gd name="T63" fmla="*/ 554 h 942"/>
                <a:gd name="T64" fmla="*/ 1558 w 2019"/>
                <a:gd name="T65" fmla="*/ 507 h 942"/>
                <a:gd name="T66" fmla="*/ 1467 w 2019"/>
                <a:gd name="T67" fmla="*/ 456 h 942"/>
                <a:gd name="T68" fmla="*/ 1375 w 2019"/>
                <a:gd name="T69" fmla="*/ 395 h 942"/>
                <a:gd name="T70" fmla="*/ 1284 w 2019"/>
                <a:gd name="T71" fmla="*/ 330 h 942"/>
                <a:gd name="T72" fmla="*/ 1188 w 2019"/>
                <a:gd name="T73" fmla="*/ 258 h 942"/>
                <a:gd name="T74" fmla="*/ 1097 w 2019"/>
                <a:gd name="T75" fmla="*/ 177 h 942"/>
                <a:gd name="T76" fmla="*/ 1002 w 2019"/>
                <a:gd name="T77" fmla="*/ 92 h 942"/>
                <a:gd name="T78" fmla="*/ 914 w 2019"/>
                <a:gd name="T79" fmla="*/ 0 h 942"/>
                <a:gd name="T80" fmla="*/ 0 w 2019"/>
                <a:gd name="T81" fmla="*/ 27 h 9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9" h="942">
                  <a:moveTo>
                    <a:pt x="0" y="27"/>
                  </a:moveTo>
                  <a:lnTo>
                    <a:pt x="0" y="27"/>
                  </a:lnTo>
                  <a:lnTo>
                    <a:pt x="4" y="58"/>
                  </a:lnTo>
                  <a:lnTo>
                    <a:pt x="12" y="88"/>
                  </a:lnTo>
                  <a:lnTo>
                    <a:pt x="24" y="133"/>
                  </a:lnTo>
                  <a:lnTo>
                    <a:pt x="48" y="184"/>
                  </a:lnTo>
                  <a:lnTo>
                    <a:pt x="76" y="245"/>
                  </a:lnTo>
                  <a:lnTo>
                    <a:pt x="115" y="309"/>
                  </a:lnTo>
                  <a:lnTo>
                    <a:pt x="163" y="381"/>
                  </a:lnTo>
                  <a:lnTo>
                    <a:pt x="195" y="418"/>
                  </a:lnTo>
                  <a:lnTo>
                    <a:pt x="227" y="456"/>
                  </a:lnTo>
                  <a:lnTo>
                    <a:pt x="266" y="493"/>
                  </a:lnTo>
                  <a:lnTo>
                    <a:pt x="306" y="531"/>
                  </a:lnTo>
                  <a:lnTo>
                    <a:pt x="350" y="568"/>
                  </a:lnTo>
                  <a:lnTo>
                    <a:pt x="398" y="605"/>
                  </a:lnTo>
                  <a:lnTo>
                    <a:pt x="453" y="643"/>
                  </a:lnTo>
                  <a:lnTo>
                    <a:pt x="509" y="680"/>
                  </a:lnTo>
                  <a:lnTo>
                    <a:pt x="572" y="718"/>
                  </a:lnTo>
                  <a:lnTo>
                    <a:pt x="640" y="755"/>
                  </a:lnTo>
                  <a:lnTo>
                    <a:pt x="711" y="789"/>
                  </a:lnTo>
                  <a:lnTo>
                    <a:pt x="791" y="823"/>
                  </a:lnTo>
                  <a:lnTo>
                    <a:pt x="870" y="857"/>
                  </a:lnTo>
                  <a:lnTo>
                    <a:pt x="962" y="888"/>
                  </a:lnTo>
                  <a:lnTo>
                    <a:pt x="1053" y="915"/>
                  </a:lnTo>
                  <a:lnTo>
                    <a:pt x="1157" y="942"/>
                  </a:lnTo>
                  <a:lnTo>
                    <a:pt x="2019" y="721"/>
                  </a:lnTo>
                  <a:lnTo>
                    <a:pt x="1987" y="711"/>
                  </a:lnTo>
                  <a:lnTo>
                    <a:pt x="1912" y="680"/>
                  </a:lnTo>
                  <a:lnTo>
                    <a:pt x="1792" y="629"/>
                  </a:lnTo>
                  <a:lnTo>
                    <a:pt x="1721" y="595"/>
                  </a:lnTo>
                  <a:lnTo>
                    <a:pt x="1641" y="554"/>
                  </a:lnTo>
                  <a:lnTo>
                    <a:pt x="1558" y="507"/>
                  </a:lnTo>
                  <a:lnTo>
                    <a:pt x="1467" y="456"/>
                  </a:lnTo>
                  <a:lnTo>
                    <a:pt x="1375" y="395"/>
                  </a:lnTo>
                  <a:lnTo>
                    <a:pt x="1284" y="330"/>
                  </a:lnTo>
                  <a:lnTo>
                    <a:pt x="1188" y="258"/>
                  </a:lnTo>
                  <a:lnTo>
                    <a:pt x="1097" y="177"/>
                  </a:lnTo>
                  <a:lnTo>
                    <a:pt x="1002" y="92"/>
                  </a:lnTo>
                  <a:lnTo>
                    <a:pt x="91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654" y="1364"/>
              <a:ext cx="1752" cy="1020"/>
            </a:xfrm>
            <a:custGeom>
              <a:avLst/>
              <a:gdLst>
                <a:gd name="T0" fmla="*/ 0 w 1752"/>
                <a:gd name="T1" fmla="*/ 0 h 1020"/>
                <a:gd name="T2" fmla="*/ 0 w 1752"/>
                <a:gd name="T3" fmla="*/ 0 h 1020"/>
                <a:gd name="T4" fmla="*/ 0 w 1752"/>
                <a:gd name="T5" fmla="*/ 27 h 1020"/>
                <a:gd name="T6" fmla="*/ 4 w 1752"/>
                <a:gd name="T7" fmla="*/ 57 h 1020"/>
                <a:gd name="T8" fmla="*/ 8 w 1752"/>
                <a:gd name="T9" fmla="*/ 102 h 1020"/>
                <a:gd name="T10" fmla="*/ 20 w 1752"/>
                <a:gd name="T11" fmla="*/ 156 h 1020"/>
                <a:gd name="T12" fmla="*/ 39 w 1752"/>
                <a:gd name="T13" fmla="*/ 217 h 1020"/>
                <a:gd name="T14" fmla="*/ 67 w 1752"/>
                <a:gd name="T15" fmla="*/ 285 h 1020"/>
                <a:gd name="T16" fmla="*/ 103 w 1752"/>
                <a:gd name="T17" fmla="*/ 360 h 1020"/>
                <a:gd name="T18" fmla="*/ 127 w 1752"/>
                <a:gd name="T19" fmla="*/ 401 h 1020"/>
                <a:gd name="T20" fmla="*/ 155 w 1752"/>
                <a:gd name="T21" fmla="*/ 442 h 1020"/>
                <a:gd name="T22" fmla="*/ 182 w 1752"/>
                <a:gd name="T23" fmla="*/ 483 h 1020"/>
                <a:gd name="T24" fmla="*/ 218 w 1752"/>
                <a:gd name="T25" fmla="*/ 523 h 1020"/>
                <a:gd name="T26" fmla="*/ 254 w 1752"/>
                <a:gd name="T27" fmla="*/ 564 h 1020"/>
                <a:gd name="T28" fmla="*/ 294 w 1752"/>
                <a:gd name="T29" fmla="*/ 608 h 1020"/>
                <a:gd name="T30" fmla="*/ 341 w 1752"/>
                <a:gd name="T31" fmla="*/ 649 h 1020"/>
                <a:gd name="T32" fmla="*/ 393 w 1752"/>
                <a:gd name="T33" fmla="*/ 694 h 1020"/>
                <a:gd name="T34" fmla="*/ 449 w 1752"/>
                <a:gd name="T35" fmla="*/ 738 h 1020"/>
                <a:gd name="T36" fmla="*/ 508 w 1752"/>
                <a:gd name="T37" fmla="*/ 779 h 1020"/>
                <a:gd name="T38" fmla="*/ 572 w 1752"/>
                <a:gd name="T39" fmla="*/ 819 h 1020"/>
                <a:gd name="T40" fmla="*/ 643 w 1752"/>
                <a:gd name="T41" fmla="*/ 864 h 1020"/>
                <a:gd name="T42" fmla="*/ 719 w 1752"/>
                <a:gd name="T43" fmla="*/ 904 h 1020"/>
                <a:gd name="T44" fmla="*/ 802 w 1752"/>
                <a:gd name="T45" fmla="*/ 942 h 1020"/>
                <a:gd name="T46" fmla="*/ 890 w 1752"/>
                <a:gd name="T47" fmla="*/ 983 h 1020"/>
                <a:gd name="T48" fmla="*/ 981 w 1752"/>
                <a:gd name="T49" fmla="*/ 1020 h 1020"/>
                <a:gd name="T50" fmla="*/ 1752 w 1752"/>
                <a:gd name="T51" fmla="*/ 870 h 1020"/>
                <a:gd name="T52" fmla="*/ 1752 w 1752"/>
                <a:gd name="T53" fmla="*/ 870 h 1020"/>
                <a:gd name="T54" fmla="*/ 1728 w 1752"/>
                <a:gd name="T55" fmla="*/ 857 h 1020"/>
                <a:gd name="T56" fmla="*/ 1661 w 1752"/>
                <a:gd name="T57" fmla="*/ 819 h 1020"/>
                <a:gd name="T58" fmla="*/ 1562 w 1752"/>
                <a:gd name="T59" fmla="*/ 758 h 1020"/>
                <a:gd name="T60" fmla="*/ 1502 w 1752"/>
                <a:gd name="T61" fmla="*/ 717 h 1020"/>
                <a:gd name="T62" fmla="*/ 1434 w 1752"/>
                <a:gd name="T63" fmla="*/ 670 h 1020"/>
                <a:gd name="T64" fmla="*/ 1363 w 1752"/>
                <a:gd name="T65" fmla="*/ 615 h 1020"/>
                <a:gd name="T66" fmla="*/ 1291 w 1752"/>
                <a:gd name="T67" fmla="*/ 557 h 1020"/>
                <a:gd name="T68" fmla="*/ 1212 w 1752"/>
                <a:gd name="T69" fmla="*/ 489 h 1020"/>
                <a:gd name="T70" fmla="*/ 1136 w 1752"/>
                <a:gd name="T71" fmla="*/ 415 h 1020"/>
                <a:gd name="T72" fmla="*/ 1057 w 1752"/>
                <a:gd name="T73" fmla="*/ 333 h 1020"/>
                <a:gd name="T74" fmla="*/ 977 w 1752"/>
                <a:gd name="T75" fmla="*/ 241 h 1020"/>
                <a:gd name="T76" fmla="*/ 898 w 1752"/>
                <a:gd name="T77" fmla="*/ 146 h 1020"/>
                <a:gd name="T78" fmla="*/ 822 w 1752"/>
                <a:gd name="T79" fmla="*/ 44 h 1020"/>
                <a:gd name="T80" fmla="*/ 0 w 1752"/>
                <a:gd name="T81" fmla="*/ 0 h 10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52" h="102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57"/>
                  </a:lnTo>
                  <a:lnTo>
                    <a:pt x="8" y="102"/>
                  </a:lnTo>
                  <a:lnTo>
                    <a:pt x="20" y="156"/>
                  </a:lnTo>
                  <a:lnTo>
                    <a:pt x="39" y="217"/>
                  </a:lnTo>
                  <a:lnTo>
                    <a:pt x="67" y="285"/>
                  </a:lnTo>
                  <a:lnTo>
                    <a:pt x="103" y="360"/>
                  </a:lnTo>
                  <a:lnTo>
                    <a:pt x="127" y="401"/>
                  </a:lnTo>
                  <a:lnTo>
                    <a:pt x="155" y="442"/>
                  </a:lnTo>
                  <a:lnTo>
                    <a:pt x="182" y="483"/>
                  </a:lnTo>
                  <a:lnTo>
                    <a:pt x="218" y="523"/>
                  </a:lnTo>
                  <a:lnTo>
                    <a:pt x="254" y="564"/>
                  </a:lnTo>
                  <a:lnTo>
                    <a:pt x="294" y="608"/>
                  </a:lnTo>
                  <a:lnTo>
                    <a:pt x="341" y="649"/>
                  </a:lnTo>
                  <a:lnTo>
                    <a:pt x="393" y="694"/>
                  </a:lnTo>
                  <a:lnTo>
                    <a:pt x="449" y="738"/>
                  </a:lnTo>
                  <a:lnTo>
                    <a:pt x="508" y="779"/>
                  </a:lnTo>
                  <a:lnTo>
                    <a:pt x="572" y="819"/>
                  </a:lnTo>
                  <a:lnTo>
                    <a:pt x="643" y="864"/>
                  </a:lnTo>
                  <a:lnTo>
                    <a:pt x="719" y="904"/>
                  </a:lnTo>
                  <a:lnTo>
                    <a:pt x="802" y="942"/>
                  </a:lnTo>
                  <a:lnTo>
                    <a:pt x="890" y="983"/>
                  </a:lnTo>
                  <a:lnTo>
                    <a:pt x="981" y="1020"/>
                  </a:lnTo>
                  <a:lnTo>
                    <a:pt x="1752" y="870"/>
                  </a:lnTo>
                  <a:lnTo>
                    <a:pt x="1728" y="857"/>
                  </a:lnTo>
                  <a:lnTo>
                    <a:pt x="1661" y="819"/>
                  </a:lnTo>
                  <a:lnTo>
                    <a:pt x="1562" y="758"/>
                  </a:lnTo>
                  <a:lnTo>
                    <a:pt x="1502" y="717"/>
                  </a:lnTo>
                  <a:lnTo>
                    <a:pt x="1434" y="670"/>
                  </a:lnTo>
                  <a:lnTo>
                    <a:pt x="1363" y="615"/>
                  </a:lnTo>
                  <a:lnTo>
                    <a:pt x="1291" y="557"/>
                  </a:lnTo>
                  <a:lnTo>
                    <a:pt x="1212" y="489"/>
                  </a:lnTo>
                  <a:lnTo>
                    <a:pt x="1136" y="415"/>
                  </a:lnTo>
                  <a:lnTo>
                    <a:pt x="1057" y="333"/>
                  </a:lnTo>
                  <a:lnTo>
                    <a:pt x="977" y="241"/>
                  </a:lnTo>
                  <a:lnTo>
                    <a:pt x="898" y="146"/>
                  </a:lnTo>
                  <a:lnTo>
                    <a:pt x="82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655" y="1344"/>
              <a:ext cx="1880" cy="1051"/>
            </a:xfrm>
            <a:custGeom>
              <a:avLst/>
              <a:gdLst>
                <a:gd name="T0" fmla="*/ 0 w 1880"/>
                <a:gd name="T1" fmla="*/ 0 h 1051"/>
                <a:gd name="T2" fmla="*/ 0 w 1880"/>
                <a:gd name="T3" fmla="*/ 0 h 1051"/>
                <a:gd name="T4" fmla="*/ 4 w 1880"/>
                <a:gd name="T5" fmla="*/ 31 h 1051"/>
                <a:gd name="T6" fmla="*/ 8 w 1880"/>
                <a:gd name="T7" fmla="*/ 65 h 1051"/>
                <a:gd name="T8" fmla="*/ 16 w 1880"/>
                <a:gd name="T9" fmla="*/ 109 h 1051"/>
                <a:gd name="T10" fmla="*/ 28 w 1880"/>
                <a:gd name="T11" fmla="*/ 163 h 1051"/>
                <a:gd name="T12" fmla="*/ 52 w 1880"/>
                <a:gd name="T13" fmla="*/ 228 h 1051"/>
                <a:gd name="T14" fmla="*/ 79 w 1880"/>
                <a:gd name="T15" fmla="*/ 299 h 1051"/>
                <a:gd name="T16" fmla="*/ 123 w 1880"/>
                <a:gd name="T17" fmla="*/ 378 h 1051"/>
                <a:gd name="T18" fmla="*/ 175 w 1880"/>
                <a:gd name="T19" fmla="*/ 459 h 1051"/>
                <a:gd name="T20" fmla="*/ 207 w 1880"/>
                <a:gd name="T21" fmla="*/ 500 h 1051"/>
                <a:gd name="T22" fmla="*/ 242 w 1880"/>
                <a:gd name="T23" fmla="*/ 544 h 1051"/>
                <a:gd name="T24" fmla="*/ 282 w 1880"/>
                <a:gd name="T25" fmla="*/ 588 h 1051"/>
                <a:gd name="T26" fmla="*/ 326 w 1880"/>
                <a:gd name="T27" fmla="*/ 633 h 1051"/>
                <a:gd name="T28" fmla="*/ 373 w 1880"/>
                <a:gd name="T29" fmla="*/ 677 h 1051"/>
                <a:gd name="T30" fmla="*/ 425 w 1880"/>
                <a:gd name="T31" fmla="*/ 718 h 1051"/>
                <a:gd name="T32" fmla="*/ 481 w 1880"/>
                <a:gd name="T33" fmla="*/ 762 h 1051"/>
                <a:gd name="T34" fmla="*/ 540 w 1880"/>
                <a:gd name="T35" fmla="*/ 806 h 1051"/>
                <a:gd name="T36" fmla="*/ 608 w 1880"/>
                <a:gd name="T37" fmla="*/ 850 h 1051"/>
                <a:gd name="T38" fmla="*/ 679 w 1880"/>
                <a:gd name="T39" fmla="*/ 891 h 1051"/>
                <a:gd name="T40" fmla="*/ 755 w 1880"/>
                <a:gd name="T41" fmla="*/ 932 h 1051"/>
                <a:gd name="T42" fmla="*/ 838 w 1880"/>
                <a:gd name="T43" fmla="*/ 973 h 1051"/>
                <a:gd name="T44" fmla="*/ 926 w 1880"/>
                <a:gd name="T45" fmla="*/ 1010 h 1051"/>
                <a:gd name="T46" fmla="*/ 1021 w 1880"/>
                <a:gd name="T47" fmla="*/ 1051 h 1051"/>
                <a:gd name="T48" fmla="*/ 1880 w 1880"/>
                <a:gd name="T49" fmla="*/ 908 h 1051"/>
                <a:gd name="T50" fmla="*/ 1880 w 1880"/>
                <a:gd name="T51" fmla="*/ 908 h 1051"/>
                <a:gd name="T52" fmla="*/ 1852 w 1880"/>
                <a:gd name="T53" fmla="*/ 895 h 1051"/>
                <a:gd name="T54" fmla="*/ 1780 w 1880"/>
                <a:gd name="T55" fmla="*/ 857 h 1051"/>
                <a:gd name="T56" fmla="*/ 1669 w 1880"/>
                <a:gd name="T57" fmla="*/ 793 h 1051"/>
                <a:gd name="T58" fmla="*/ 1605 w 1880"/>
                <a:gd name="T59" fmla="*/ 748 h 1051"/>
                <a:gd name="T60" fmla="*/ 1534 w 1880"/>
                <a:gd name="T61" fmla="*/ 701 h 1051"/>
                <a:gd name="T62" fmla="*/ 1454 w 1880"/>
                <a:gd name="T63" fmla="*/ 643 h 1051"/>
                <a:gd name="T64" fmla="*/ 1375 w 1880"/>
                <a:gd name="T65" fmla="*/ 582 h 1051"/>
                <a:gd name="T66" fmla="*/ 1295 w 1880"/>
                <a:gd name="T67" fmla="*/ 510 h 1051"/>
                <a:gd name="T68" fmla="*/ 1212 w 1880"/>
                <a:gd name="T69" fmla="*/ 435 h 1051"/>
                <a:gd name="T70" fmla="*/ 1129 w 1880"/>
                <a:gd name="T71" fmla="*/ 350 h 1051"/>
                <a:gd name="T72" fmla="*/ 1045 w 1880"/>
                <a:gd name="T73" fmla="*/ 262 h 1051"/>
                <a:gd name="T74" fmla="*/ 966 w 1880"/>
                <a:gd name="T75" fmla="*/ 163 h 1051"/>
                <a:gd name="T76" fmla="*/ 890 w 1880"/>
                <a:gd name="T77" fmla="*/ 61 h 1051"/>
                <a:gd name="T78" fmla="*/ 0 w 1880"/>
                <a:gd name="T79" fmla="*/ 0 h 10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80" h="1051">
                  <a:moveTo>
                    <a:pt x="0" y="0"/>
                  </a:moveTo>
                  <a:lnTo>
                    <a:pt x="0" y="0"/>
                  </a:lnTo>
                  <a:lnTo>
                    <a:pt x="4" y="31"/>
                  </a:lnTo>
                  <a:lnTo>
                    <a:pt x="8" y="65"/>
                  </a:lnTo>
                  <a:lnTo>
                    <a:pt x="16" y="109"/>
                  </a:lnTo>
                  <a:lnTo>
                    <a:pt x="28" y="163"/>
                  </a:lnTo>
                  <a:lnTo>
                    <a:pt x="52" y="228"/>
                  </a:lnTo>
                  <a:lnTo>
                    <a:pt x="79" y="299"/>
                  </a:lnTo>
                  <a:lnTo>
                    <a:pt x="123" y="378"/>
                  </a:lnTo>
                  <a:lnTo>
                    <a:pt x="175" y="459"/>
                  </a:lnTo>
                  <a:lnTo>
                    <a:pt x="207" y="500"/>
                  </a:lnTo>
                  <a:lnTo>
                    <a:pt x="242" y="544"/>
                  </a:lnTo>
                  <a:lnTo>
                    <a:pt x="282" y="588"/>
                  </a:lnTo>
                  <a:lnTo>
                    <a:pt x="326" y="633"/>
                  </a:lnTo>
                  <a:lnTo>
                    <a:pt x="373" y="677"/>
                  </a:lnTo>
                  <a:lnTo>
                    <a:pt x="425" y="718"/>
                  </a:lnTo>
                  <a:lnTo>
                    <a:pt x="481" y="762"/>
                  </a:lnTo>
                  <a:lnTo>
                    <a:pt x="540" y="806"/>
                  </a:lnTo>
                  <a:lnTo>
                    <a:pt x="608" y="850"/>
                  </a:lnTo>
                  <a:lnTo>
                    <a:pt x="679" y="891"/>
                  </a:lnTo>
                  <a:lnTo>
                    <a:pt x="755" y="932"/>
                  </a:lnTo>
                  <a:lnTo>
                    <a:pt x="838" y="973"/>
                  </a:lnTo>
                  <a:lnTo>
                    <a:pt x="926" y="1010"/>
                  </a:lnTo>
                  <a:lnTo>
                    <a:pt x="1021" y="1051"/>
                  </a:lnTo>
                  <a:lnTo>
                    <a:pt x="1880" y="908"/>
                  </a:lnTo>
                  <a:lnTo>
                    <a:pt x="1852" y="895"/>
                  </a:lnTo>
                  <a:lnTo>
                    <a:pt x="1780" y="857"/>
                  </a:lnTo>
                  <a:lnTo>
                    <a:pt x="1669" y="793"/>
                  </a:lnTo>
                  <a:lnTo>
                    <a:pt x="1605" y="748"/>
                  </a:lnTo>
                  <a:lnTo>
                    <a:pt x="1534" y="701"/>
                  </a:lnTo>
                  <a:lnTo>
                    <a:pt x="1454" y="643"/>
                  </a:lnTo>
                  <a:lnTo>
                    <a:pt x="1375" y="582"/>
                  </a:lnTo>
                  <a:lnTo>
                    <a:pt x="1295" y="510"/>
                  </a:lnTo>
                  <a:lnTo>
                    <a:pt x="1212" y="435"/>
                  </a:lnTo>
                  <a:lnTo>
                    <a:pt x="1129" y="350"/>
                  </a:lnTo>
                  <a:lnTo>
                    <a:pt x="1045" y="262"/>
                  </a:lnTo>
                  <a:lnTo>
                    <a:pt x="966" y="163"/>
                  </a:lnTo>
                  <a:lnTo>
                    <a:pt x="89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825" y="1517"/>
              <a:ext cx="99" cy="34"/>
            </a:xfrm>
            <a:custGeom>
              <a:avLst/>
              <a:gdLst>
                <a:gd name="T0" fmla="*/ 47 w 99"/>
                <a:gd name="T1" fmla="*/ 13 h 34"/>
                <a:gd name="T2" fmla="*/ 47 w 99"/>
                <a:gd name="T3" fmla="*/ 13 h 34"/>
                <a:gd name="T4" fmla="*/ 35 w 99"/>
                <a:gd name="T5" fmla="*/ 23 h 34"/>
                <a:gd name="T6" fmla="*/ 27 w 99"/>
                <a:gd name="T7" fmla="*/ 30 h 34"/>
                <a:gd name="T8" fmla="*/ 15 w 99"/>
                <a:gd name="T9" fmla="*/ 30 h 34"/>
                <a:gd name="T10" fmla="*/ 4 w 99"/>
                <a:gd name="T11" fmla="*/ 30 h 34"/>
                <a:gd name="T12" fmla="*/ 4 w 99"/>
                <a:gd name="T13" fmla="*/ 30 h 34"/>
                <a:gd name="T14" fmla="*/ 0 w 99"/>
                <a:gd name="T15" fmla="*/ 30 h 34"/>
                <a:gd name="T16" fmla="*/ 0 w 99"/>
                <a:gd name="T17" fmla="*/ 30 h 34"/>
                <a:gd name="T18" fmla="*/ 4 w 99"/>
                <a:gd name="T19" fmla="*/ 34 h 34"/>
                <a:gd name="T20" fmla="*/ 4 w 99"/>
                <a:gd name="T21" fmla="*/ 34 h 34"/>
                <a:gd name="T22" fmla="*/ 19 w 99"/>
                <a:gd name="T23" fmla="*/ 34 h 34"/>
                <a:gd name="T24" fmla="*/ 31 w 99"/>
                <a:gd name="T25" fmla="*/ 30 h 34"/>
                <a:gd name="T26" fmla="*/ 43 w 99"/>
                <a:gd name="T27" fmla="*/ 23 h 34"/>
                <a:gd name="T28" fmla="*/ 51 w 99"/>
                <a:gd name="T29" fmla="*/ 17 h 34"/>
                <a:gd name="T30" fmla="*/ 51 w 99"/>
                <a:gd name="T31" fmla="*/ 17 h 34"/>
                <a:gd name="T32" fmla="*/ 63 w 99"/>
                <a:gd name="T33" fmla="*/ 6 h 34"/>
                <a:gd name="T34" fmla="*/ 71 w 99"/>
                <a:gd name="T35" fmla="*/ 3 h 34"/>
                <a:gd name="T36" fmla="*/ 75 w 99"/>
                <a:gd name="T37" fmla="*/ 3 h 34"/>
                <a:gd name="T38" fmla="*/ 75 w 99"/>
                <a:gd name="T39" fmla="*/ 3 h 34"/>
                <a:gd name="T40" fmla="*/ 87 w 99"/>
                <a:gd name="T41" fmla="*/ 3 h 34"/>
                <a:gd name="T42" fmla="*/ 95 w 99"/>
                <a:gd name="T43" fmla="*/ 10 h 34"/>
                <a:gd name="T44" fmla="*/ 95 w 99"/>
                <a:gd name="T45" fmla="*/ 10 h 34"/>
                <a:gd name="T46" fmla="*/ 99 w 99"/>
                <a:gd name="T47" fmla="*/ 10 h 34"/>
                <a:gd name="T48" fmla="*/ 99 w 99"/>
                <a:gd name="T49" fmla="*/ 10 h 34"/>
                <a:gd name="T50" fmla="*/ 99 w 99"/>
                <a:gd name="T51" fmla="*/ 6 h 34"/>
                <a:gd name="T52" fmla="*/ 99 w 99"/>
                <a:gd name="T53" fmla="*/ 6 h 34"/>
                <a:gd name="T54" fmla="*/ 87 w 99"/>
                <a:gd name="T55" fmla="*/ 0 h 34"/>
                <a:gd name="T56" fmla="*/ 75 w 99"/>
                <a:gd name="T57" fmla="*/ 0 h 34"/>
                <a:gd name="T58" fmla="*/ 75 w 99"/>
                <a:gd name="T59" fmla="*/ 0 h 34"/>
                <a:gd name="T60" fmla="*/ 67 w 99"/>
                <a:gd name="T61" fmla="*/ 0 h 34"/>
                <a:gd name="T62" fmla="*/ 59 w 99"/>
                <a:gd name="T63" fmla="*/ 3 h 34"/>
                <a:gd name="T64" fmla="*/ 47 w 99"/>
                <a:gd name="T65" fmla="*/ 13 h 34"/>
                <a:gd name="T66" fmla="*/ 47 w 99"/>
                <a:gd name="T67" fmla="*/ 13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9" h="34">
                  <a:moveTo>
                    <a:pt x="47" y="13"/>
                  </a:moveTo>
                  <a:lnTo>
                    <a:pt x="47" y="13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5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9" y="34"/>
                  </a:lnTo>
                  <a:lnTo>
                    <a:pt x="31" y="30"/>
                  </a:lnTo>
                  <a:lnTo>
                    <a:pt x="43" y="23"/>
                  </a:lnTo>
                  <a:lnTo>
                    <a:pt x="51" y="17"/>
                  </a:lnTo>
                  <a:lnTo>
                    <a:pt x="63" y="6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7" y="3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9" y="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8039100" y="3929066"/>
            <a:ext cx="1104900" cy="1331912"/>
            <a:chOff x="4044" y="1115"/>
            <a:chExt cx="1240" cy="1671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139" y="1234"/>
              <a:ext cx="1065" cy="1358"/>
            </a:xfrm>
            <a:custGeom>
              <a:avLst/>
              <a:gdLst>
                <a:gd name="T0" fmla="*/ 950 w 1065"/>
                <a:gd name="T1" fmla="*/ 0 h 1358"/>
                <a:gd name="T2" fmla="*/ 1065 w 1065"/>
                <a:gd name="T3" fmla="*/ 65 h 1358"/>
                <a:gd name="T4" fmla="*/ 131 w 1065"/>
                <a:gd name="T5" fmla="*/ 1358 h 1358"/>
                <a:gd name="T6" fmla="*/ 131 w 1065"/>
                <a:gd name="T7" fmla="*/ 1358 h 1358"/>
                <a:gd name="T8" fmla="*/ 115 w 1065"/>
                <a:gd name="T9" fmla="*/ 1344 h 1358"/>
                <a:gd name="T10" fmla="*/ 1006 w 1065"/>
                <a:gd name="T11" fmla="*/ 119 h 1358"/>
                <a:gd name="T12" fmla="*/ 974 w 1065"/>
                <a:gd name="T13" fmla="*/ 102 h 1358"/>
                <a:gd name="T14" fmla="*/ 72 w 1065"/>
                <a:gd name="T15" fmla="*/ 1351 h 1358"/>
                <a:gd name="T16" fmla="*/ 72 w 1065"/>
                <a:gd name="T17" fmla="*/ 1351 h 1358"/>
                <a:gd name="T18" fmla="*/ 60 w 1065"/>
                <a:gd name="T19" fmla="*/ 1358 h 1358"/>
                <a:gd name="T20" fmla="*/ 52 w 1065"/>
                <a:gd name="T21" fmla="*/ 1358 h 1358"/>
                <a:gd name="T22" fmla="*/ 44 w 1065"/>
                <a:gd name="T23" fmla="*/ 1354 h 1358"/>
                <a:gd name="T24" fmla="*/ 36 w 1065"/>
                <a:gd name="T25" fmla="*/ 1344 h 1358"/>
                <a:gd name="T26" fmla="*/ 946 w 1065"/>
                <a:gd name="T27" fmla="*/ 85 h 1358"/>
                <a:gd name="T28" fmla="*/ 914 w 1065"/>
                <a:gd name="T29" fmla="*/ 72 h 1358"/>
                <a:gd name="T30" fmla="*/ 20 w 1065"/>
                <a:gd name="T31" fmla="*/ 1310 h 1358"/>
                <a:gd name="T32" fmla="*/ 20 w 1065"/>
                <a:gd name="T33" fmla="*/ 1310 h 1358"/>
                <a:gd name="T34" fmla="*/ 12 w 1065"/>
                <a:gd name="T35" fmla="*/ 1310 h 1358"/>
                <a:gd name="T36" fmla="*/ 0 w 1065"/>
                <a:gd name="T37" fmla="*/ 1313 h 1358"/>
                <a:gd name="T38" fmla="*/ 0 w 1065"/>
                <a:gd name="T39" fmla="*/ 1313 h 1358"/>
                <a:gd name="T40" fmla="*/ 950 w 1065"/>
                <a:gd name="T41" fmla="*/ 0 h 13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65" h="1358">
                  <a:moveTo>
                    <a:pt x="950" y="0"/>
                  </a:moveTo>
                  <a:lnTo>
                    <a:pt x="1065" y="65"/>
                  </a:lnTo>
                  <a:lnTo>
                    <a:pt x="131" y="1358"/>
                  </a:lnTo>
                  <a:lnTo>
                    <a:pt x="115" y="1344"/>
                  </a:lnTo>
                  <a:lnTo>
                    <a:pt x="1006" y="119"/>
                  </a:lnTo>
                  <a:lnTo>
                    <a:pt x="974" y="102"/>
                  </a:lnTo>
                  <a:lnTo>
                    <a:pt x="72" y="1351"/>
                  </a:lnTo>
                  <a:lnTo>
                    <a:pt x="60" y="1358"/>
                  </a:lnTo>
                  <a:lnTo>
                    <a:pt x="52" y="1358"/>
                  </a:lnTo>
                  <a:lnTo>
                    <a:pt x="44" y="1354"/>
                  </a:lnTo>
                  <a:lnTo>
                    <a:pt x="36" y="1344"/>
                  </a:lnTo>
                  <a:lnTo>
                    <a:pt x="946" y="85"/>
                  </a:lnTo>
                  <a:lnTo>
                    <a:pt x="914" y="72"/>
                  </a:lnTo>
                  <a:lnTo>
                    <a:pt x="20" y="1310"/>
                  </a:lnTo>
                  <a:lnTo>
                    <a:pt x="12" y="1310"/>
                  </a:lnTo>
                  <a:lnTo>
                    <a:pt x="0" y="13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E094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211" y="1336"/>
              <a:ext cx="934" cy="1249"/>
            </a:xfrm>
            <a:custGeom>
              <a:avLst/>
              <a:gdLst>
                <a:gd name="T0" fmla="*/ 12 w 934"/>
                <a:gd name="T1" fmla="*/ 1239 h 1249"/>
                <a:gd name="T2" fmla="*/ 12 w 934"/>
                <a:gd name="T3" fmla="*/ 1239 h 1249"/>
                <a:gd name="T4" fmla="*/ 0 w 934"/>
                <a:gd name="T5" fmla="*/ 1249 h 1249"/>
                <a:gd name="T6" fmla="*/ 902 w 934"/>
                <a:gd name="T7" fmla="*/ 0 h 1249"/>
                <a:gd name="T8" fmla="*/ 934 w 934"/>
                <a:gd name="T9" fmla="*/ 17 h 1249"/>
                <a:gd name="T10" fmla="*/ 43 w 934"/>
                <a:gd name="T11" fmla="*/ 1242 h 1249"/>
                <a:gd name="T12" fmla="*/ 43 w 934"/>
                <a:gd name="T13" fmla="*/ 1242 h 1249"/>
                <a:gd name="T14" fmla="*/ 35 w 934"/>
                <a:gd name="T15" fmla="*/ 1239 h 1249"/>
                <a:gd name="T16" fmla="*/ 28 w 934"/>
                <a:gd name="T17" fmla="*/ 1235 h 1249"/>
                <a:gd name="T18" fmla="*/ 20 w 934"/>
                <a:gd name="T19" fmla="*/ 1235 h 1249"/>
                <a:gd name="T20" fmla="*/ 12 w 934"/>
                <a:gd name="T21" fmla="*/ 1239 h 1249"/>
                <a:gd name="T22" fmla="*/ 12 w 934"/>
                <a:gd name="T23" fmla="*/ 1239 h 1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34" h="1249">
                  <a:moveTo>
                    <a:pt x="12" y="1239"/>
                  </a:moveTo>
                  <a:lnTo>
                    <a:pt x="12" y="1239"/>
                  </a:lnTo>
                  <a:lnTo>
                    <a:pt x="0" y="1249"/>
                  </a:lnTo>
                  <a:lnTo>
                    <a:pt x="902" y="0"/>
                  </a:lnTo>
                  <a:lnTo>
                    <a:pt x="934" y="17"/>
                  </a:lnTo>
                  <a:lnTo>
                    <a:pt x="43" y="1242"/>
                  </a:lnTo>
                  <a:lnTo>
                    <a:pt x="35" y="1239"/>
                  </a:lnTo>
                  <a:lnTo>
                    <a:pt x="28" y="1235"/>
                  </a:lnTo>
                  <a:lnTo>
                    <a:pt x="20" y="1235"/>
                  </a:lnTo>
                  <a:lnTo>
                    <a:pt x="12" y="1239"/>
                  </a:lnTo>
                  <a:close/>
                </a:path>
              </a:pathLst>
            </a:custGeom>
            <a:solidFill>
              <a:srgbClr val="DE7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044" y="2731"/>
              <a:ext cx="43" cy="55"/>
            </a:xfrm>
            <a:custGeom>
              <a:avLst/>
              <a:gdLst>
                <a:gd name="T0" fmla="*/ 24 w 43"/>
                <a:gd name="T1" fmla="*/ 0 h 55"/>
                <a:gd name="T2" fmla="*/ 24 w 43"/>
                <a:gd name="T3" fmla="*/ 0 h 55"/>
                <a:gd name="T4" fmla="*/ 43 w 43"/>
                <a:gd name="T5" fmla="*/ 17 h 55"/>
                <a:gd name="T6" fmla="*/ 0 w 43"/>
                <a:gd name="T7" fmla="*/ 55 h 55"/>
                <a:gd name="T8" fmla="*/ 24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5">
                  <a:moveTo>
                    <a:pt x="24" y="0"/>
                  </a:moveTo>
                  <a:lnTo>
                    <a:pt x="24" y="0"/>
                  </a:lnTo>
                  <a:lnTo>
                    <a:pt x="43" y="17"/>
                  </a:lnTo>
                  <a:lnTo>
                    <a:pt x="0" y="5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68" y="2544"/>
              <a:ext cx="202" cy="204"/>
            </a:xfrm>
            <a:custGeom>
              <a:avLst/>
              <a:gdLst>
                <a:gd name="T0" fmla="*/ 71 w 202"/>
                <a:gd name="T1" fmla="*/ 3 h 204"/>
                <a:gd name="T2" fmla="*/ 71 w 202"/>
                <a:gd name="T3" fmla="*/ 3 h 204"/>
                <a:gd name="T4" fmla="*/ 83 w 202"/>
                <a:gd name="T5" fmla="*/ 0 h 204"/>
                <a:gd name="T6" fmla="*/ 91 w 202"/>
                <a:gd name="T7" fmla="*/ 0 h 204"/>
                <a:gd name="T8" fmla="*/ 91 w 202"/>
                <a:gd name="T9" fmla="*/ 0 h 204"/>
                <a:gd name="T10" fmla="*/ 99 w 202"/>
                <a:gd name="T11" fmla="*/ 3 h 204"/>
                <a:gd name="T12" fmla="*/ 99 w 202"/>
                <a:gd name="T13" fmla="*/ 10 h 204"/>
                <a:gd name="T14" fmla="*/ 99 w 202"/>
                <a:gd name="T15" fmla="*/ 10 h 204"/>
                <a:gd name="T16" fmla="*/ 107 w 202"/>
                <a:gd name="T17" fmla="*/ 34 h 204"/>
                <a:gd name="T18" fmla="*/ 107 w 202"/>
                <a:gd name="T19" fmla="*/ 34 h 204"/>
                <a:gd name="T20" fmla="*/ 115 w 202"/>
                <a:gd name="T21" fmla="*/ 44 h 204"/>
                <a:gd name="T22" fmla="*/ 123 w 202"/>
                <a:gd name="T23" fmla="*/ 48 h 204"/>
                <a:gd name="T24" fmla="*/ 131 w 202"/>
                <a:gd name="T25" fmla="*/ 48 h 204"/>
                <a:gd name="T26" fmla="*/ 143 w 202"/>
                <a:gd name="T27" fmla="*/ 41 h 204"/>
                <a:gd name="T28" fmla="*/ 143 w 202"/>
                <a:gd name="T29" fmla="*/ 41 h 204"/>
                <a:gd name="T30" fmla="*/ 155 w 202"/>
                <a:gd name="T31" fmla="*/ 31 h 204"/>
                <a:gd name="T32" fmla="*/ 155 w 202"/>
                <a:gd name="T33" fmla="*/ 31 h 204"/>
                <a:gd name="T34" fmla="*/ 163 w 202"/>
                <a:gd name="T35" fmla="*/ 27 h 204"/>
                <a:gd name="T36" fmla="*/ 171 w 202"/>
                <a:gd name="T37" fmla="*/ 27 h 204"/>
                <a:gd name="T38" fmla="*/ 178 w 202"/>
                <a:gd name="T39" fmla="*/ 31 h 204"/>
                <a:gd name="T40" fmla="*/ 186 w 202"/>
                <a:gd name="T41" fmla="*/ 34 h 204"/>
                <a:gd name="T42" fmla="*/ 186 w 202"/>
                <a:gd name="T43" fmla="*/ 34 h 204"/>
                <a:gd name="T44" fmla="*/ 202 w 202"/>
                <a:gd name="T45" fmla="*/ 48 h 204"/>
                <a:gd name="T46" fmla="*/ 194 w 202"/>
                <a:gd name="T47" fmla="*/ 54 h 204"/>
                <a:gd name="T48" fmla="*/ 19 w 202"/>
                <a:gd name="T49" fmla="*/ 204 h 204"/>
                <a:gd name="T50" fmla="*/ 19 w 202"/>
                <a:gd name="T51" fmla="*/ 204 h 204"/>
                <a:gd name="T52" fmla="*/ 0 w 202"/>
                <a:gd name="T53" fmla="*/ 187 h 204"/>
                <a:gd name="T54" fmla="*/ 71 w 202"/>
                <a:gd name="T55" fmla="*/ 3 h 2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2" h="204">
                  <a:moveTo>
                    <a:pt x="71" y="3"/>
                  </a:moveTo>
                  <a:lnTo>
                    <a:pt x="71" y="3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3"/>
                  </a:lnTo>
                  <a:lnTo>
                    <a:pt x="99" y="10"/>
                  </a:lnTo>
                  <a:lnTo>
                    <a:pt x="107" y="34"/>
                  </a:lnTo>
                  <a:lnTo>
                    <a:pt x="115" y="44"/>
                  </a:lnTo>
                  <a:lnTo>
                    <a:pt x="123" y="48"/>
                  </a:lnTo>
                  <a:lnTo>
                    <a:pt x="131" y="48"/>
                  </a:lnTo>
                  <a:lnTo>
                    <a:pt x="143" y="41"/>
                  </a:lnTo>
                  <a:lnTo>
                    <a:pt x="155" y="31"/>
                  </a:lnTo>
                  <a:lnTo>
                    <a:pt x="163" y="27"/>
                  </a:lnTo>
                  <a:lnTo>
                    <a:pt x="171" y="27"/>
                  </a:lnTo>
                  <a:lnTo>
                    <a:pt x="178" y="31"/>
                  </a:lnTo>
                  <a:lnTo>
                    <a:pt x="186" y="34"/>
                  </a:lnTo>
                  <a:lnTo>
                    <a:pt x="202" y="48"/>
                  </a:lnTo>
                  <a:lnTo>
                    <a:pt x="194" y="54"/>
                  </a:lnTo>
                  <a:lnTo>
                    <a:pt x="19" y="204"/>
                  </a:lnTo>
                  <a:lnTo>
                    <a:pt x="0" y="187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CE8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159" y="1306"/>
              <a:ext cx="926" cy="1272"/>
            </a:xfrm>
            <a:custGeom>
              <a:avLst/>
              <a:gdLst>
                <a:gd name="T0" fmla="*/ 8 w 926"/>
                <a:gd name="T1" fmla="*/ 1248 h 1272"/>
                <a:gd name="T2" fmla="*/ 8 w 926"/>
                <a:gd name="T3" fmla="*/ 1248 h 1272"/>
                <a:gd name="T4" fmla="*/ 8 w 926"/>
                <a:gd name="T5" fmla="*/ 1241 h 1272"/>
                <a:gd name="T6" fmla="*/ 0 w 926"/>
                <a:gd name="T7" fmla="*/ 1238 h 1272"/>
                <a:gd name="T8" fmla="*/ 894 w 926"/>
                <a:gd name="T9" fmla="*/ 0 h 1272"/>
                <a:gd name="T10" fmla="*/ 926 w 926"/>
                <a:gd name="T11" fmla="*/ 13 h 1272"/>
                <a:gd name="T12" fmla="*/ 16 w 926"/>
                <a:gd name="T13" fmla="*/ 1272 h 1272"/>
                <a:gd name="T14" fmla="*/ 16 w 926"/>
                <a:gd name="T15" fmla="*/ 1272 h 1272"/>
                <a:gd name="T16" fmla="*/ 8 w 926"/>
                <a:gd name="T17" fmla="*/ 1248 h 1272"/>
                <a:gd name="T18" fmla="*/ 8 w 926"/>
                <a:gd name="T19" fmla="*/ 1248 h 1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6" h="1272">
                  <a:moveTo>
                    <a:pt x="8" y="1248"/>
                  </a:moveTo>
                  <a:lnTo>
                    <a:pt x="8" y="1248"/>
                  </a:lnTo>
                  <a:lnTo>
                    <a:pt x="8" y="1241"/>
                  </a:lnTo>
                  <a:lnTo>
                    <a:pt x="0" y="1238"/>
                  </a:lnTo>
                  <a:lnTo>
                    <a:pt x="894" y="0"/>
                  </a:lnTo>
                  <a:lnTo>
                    <a:pt x="926" y="13"/>
                  </a:lnTo>
                  <a:lnTo>
                    <a:pt x="16" y="1272"/>
                  </a:lnTo>
                  <a:lnTo>
                    <a:pt x="8" y="1248"/>
                  </a:lnTo>
                  <a:close/>
                </a:path>
              </a:pathLst>
            </a:custGeom>
            <a:solidFill>
              <a:srgbClr val="E9A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097" y="1132"/>
              <a:ext cx="187" cy="170"/>
            </a:xfrm>
            <a:custGeom>
              <a:avLst/>
              <a:gdLst>
                <a:gd name="T0" fmla="*/ 163 w 187"/>
                <a:gd name="T1" fmla="*/ 0 h 170"/>
                <a:gd name="T2" fmla="*/ 163 w 187"/>
                <a:gd name="T3" fmla="*/ 0 h 170"/>
                <a:gd name="T4" fmla="*/ 163 w 187"/>
                <a:gd name="T5" fmla="*/ 17 h 170"/>
                <a:gd name="T6" fmla="*/ 155 w 187"/>
                <a:gd name="T7" fmla="*/ 31 h 170"/>
                <a:gd name="T8" fmla="*/ 99 w 187"/>
                <a:gd name="T9" fmla="*/ 112 h 170"/>
                <a:gd name="T10" fmla="*/ 99 w 187"/>
                <a:gd name="T11" fmla="*/ 112 h 170"/>
                <a:gd name="T12" fmla="*/ 91 w 187"/>
                <a:gd name="T13" fmla="*/ 119 h 170"/>
                <a:gd name="T14" fmla="*/ 79 w 187"/>
                <a:gd name="T15" fmla="*/ 126 h 170"/>
                <a:gd name="T16" fmla="*/ 68 w 187"/>
                <a:gd name="T17" fmla="*/ 133 h 170"/>
                <a:gd name="T18" fmla="*/ 56 w 187"/>
                <a:gd name="T19" fmla="*/ 136 h 170"/>
                <a:gd name="T20" fmla="*/ 44 w 187"/>
                <a:gd name="T21" fmla="*/ 136 h 170"/>
                <a:gd name="T22" fmla="*/ 32 w 187"/>
                <a:gd name="T23" fmla="*/ 136 h 170"/>
                <a:gd name="T24" fmla="*/ 20 w 187"/>
                <a:gd name="T25" fmla="*/ 133 h 170"/>
                <a:gd name="T26" fmla="*/ 8 w 187"/>
                <a:gd name="T27" fmla="*/ 130 h 170"/>
                <a:gd name="T28" fmla="*/ 8 w 187"/>
                <a:gd name="T29" fmla="*/ 130 h 170"/>
                <a:gd name="T30" fmla="*/ 0 w 187"/>
                <a:gd name="T31" fmla="*/ 123 h 170"/>
                <a:gd name="T32" fmla="*/ 0 w 187"/>
                <a:gd name="T33" fmla="*/ 123 h 170"/>
                <a:gd name="T34" fmla="*/ 4 w 187"/>
                <a:gd name="T35" fmla="*/ 136 h 170"/>
                <a:gd name="T36" fmla="*/ 8 w 187"/>
                <a:gd name="T37" fmla="*/ 147 h 170"/>
                <a:gd name="T38" fmla="*/ 20 w 187"/>
                <a:gd name="T39" fmla="*/ 157 h 170"/>
                <a:gd name="T40" fmla="*/ 28 w 187"/>
                <a:gd name="T41" fmla="*/ 164 h 170"/>
                <a:gd name="T42" fmla="*/ 28 w 187"/>
                <a:gd name="T43" fmla="*/ 164 h 170"/>
                <a:gd name="T44" fmla="*/ 40 w 187"/>
                <a:gd name="T45" fmla="*/ 167 h 170"/>
                <a:gd name="T46" fmla="*/ 56 w 187"/>
                <a:gd name="T47" fmla="*/ 170 h 170"/>
                <a:gd name="T48" fmla="*/ 68 w 187"/>
                <a:gd name="T49" fmla="*/ 170 h 170"/>
                <a:gd name="T50" fmla="*/ 79 w 187"/>
                <a:gd name="T51" fmla="*/ 170 h 170"/>
                <a:gd name="T52" fmla="*/ 91 w 187"/>
                <a:gd name="T53" fmla="*/ 167 h 170"/>
                <a:gd name="T54" fmla="*/ 103 w 187"/>
                <a:gd name="T55" fmla="*/ 160 h 170"/>
                <a:gd name="T56" fmla="*/ 111 w 187"/>
                <a:gd name="T57" fmla="*/ 153 h 170"/>
                <a:gd name="T58" fmla="*/ 119 w 187"/>
                <a:gd name="T59" fmla="*/ 143 h 170"/>
                <a:gd name="T60" fmla="*/ 179 w 187"/>
                <a:gd name="T61" fmla="*/ 65 h 170"/>
                <a:gd name="T62" fmla="*/ 179 w 187"/>
                <a:gd name="T63" fmla="*/ 65 h 170"/>
                <a:gd name="T64" fmla="*/ 187 w 187"/>
                <a:gd name="T65" fmla="*/ 48 h 170"/>
                <a:gd name="T66" fmla="*/ 187 w 187"/>
                <a:gd name="T67" fmla="*/ 31 h 170"/>
                <a:gd name="T68" fmla="*/ 179 w 187"/>
                <a:gd name="T69" fmla="*/ 14 h 170"/>
                <a:gd name="T70" fmla="*/ 163 w 187"/>
                <a:gd name="T71" fmla="*/ 0 h 170"/>
                <a:gd name="T72" fmla="*/ 163 w 187"/>
                <a:gd name="T73" fmla="*/ 0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7" h="170">
                  <a:moveTo>
                    <a:pt x="163" y="0"/>
                  </a:moveTo>
                  <a:lnTo>
                    <a:pt x="163" y="0"/>
                  </a:lnTo>
                  <a:lnTo>
                    <a:pt x="163" y="17"/>
                  </a:lnTo>
                  <a:lnTo>
                    <a:pt x="155" y="31"/>
                  </a:lnTo>
                  <a:lnTo>
                    <a:pt x="99" y="112"/>
                  </a:lnTo>
                  <a:lnTo>
                    <a:pt x="91" y="119"/>
                  </a:lnTo>
                  <a:lnTo>
                    <a:pt x="79" y="126"/>
                  </a:lnTo>
                  <a:lnTo>
                    <a:pt x="68" y="133"/>
                  </a:lnTo>
                  <a:lnTo>
                    <a:pt x="56" y="136"/>
                  </a:lnTo>
                  <a:lnTo>
                    <a:pt x="44" y="136"/>
                  </a:lnTo>
                  <a:lnTo>
                    <a:pt x="32" y="136"/>
                  </a:lnTo>
                  <a:lnTo>
                    <a:pt x="20" y="133"/>
                  </a:lnTo>
                  <a:lnTo>
                    <a:pt x="8" y="130"/>
                  </a:lnTo>
                  <a:lnTo>
                    <a:pt x="0" y="123"/>
                  </a:lnTo>
                  <a:lnTo>
                    <a:pt x="4" y="136"/>
                  </a:lnTo>
                  <a:lnTo>
                    <a:pt x="8" y="147"/>
                  </a:lnTo>
                  <a:lnTo>
                    <a:pt x="20" y="157"/>
                  </a:lnTo>
                  <a:lnTo>
                    <a:pt x="28" y="164"/>
                  </a:lnTo>
                  <a:lnTo>
                    <a:pt x="40" y="167"/>
                  </a:lnTo>
                  <a:lnTo>
                    <a:pt x="56" y="170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1" y="167"/>
                  </a:lnTo>
                  <a:lnTo>
                    <a:pt x="103" y="160"/>
                  </a:lnTo>
                  <a:lnTo>
                    <a:pt x="111" y="153"/>
                  </a:lnTo>
                  <a:lnTo>
                    <a:pt x="119" y="143"/>
                  </a:lnTo>
                  <a:lnTo>
                    <a:pt x="179" y="65"/>
                  </a:lnTo>
                  <a:lnTo>
                    <a:pt x="187" y="48"/>
                  </a:lnTo>
                  <a:lnTo>
                    <a:pt x="187" y="31"/>
                  </a:lnTo>
                  <a:lnTo>
                    <a:pt x="179" y="1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C6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5097" y="1115"/>
              <a:ext cx="163" cy="153"/>
            </a:xfrm>
            <a:custGeom>
              <a:avLst/>
              <a:gdLst>
                <a:gd name="T0" fmla="*/ 99 w 163"/>
                <a:gd name="T1" fmla="*/ 129 h 153"/>
                <a:gd name="T2" fmla="*/ 155 w 163"/>
                <a:gd name="T3" fmla="*/ 48 h 153"/>
                <a:gd name="T4" fmla="*/ 155 w 163"/>
                <a:gd name="T5" fmla="*/ 48 h 153"/>
                <a:gd name="T6" fmla="*/ 163 w 163"/>
                <a:gd name="T7" fmla="*/ 34 h 153"/>
                <a:gd name="T8" fmla="*/ 163 w 163"/>
                <a:gd name="T9" fmla="*/ 17 h 153"/>
                <a:gd name="T10" fmla="*/ 163 w 163"/>
                <a:gd name="T11" fmla="*/ 17 h 153"/>
                <a:gd name="T12" fmla="*/ 151 w 163"/>
                <a:gd name="T13" fmla="*/ 10 h 153"/>
                <a:gd name="T14" fmla="*/ 151 w 163"/>
                <a:gd name="T15" fmla="*/ 10 h 153"/>
                <a:gd name="T16" fmla="*/ 127 w 163"/>
                <a:gd name="T17" fmla="*/ 0 h 153"/>
                <a:gd name="T18" fmla="*/ 103 w 163"/>
                <a:gd name="T19" fmla="*/ 0 h 153"/>
                <a:gd name="T20" fmla="*/ 95 w 163"/>
                <a:gd name="T21" fmla="*/ 4 h 153"/>
                <a:gd name="T22" fmla="*/ 83 w 163"/>
                <a:gd name="T23" fmla="*/ 7 h 153"/>
                <a:gd name="T24" fmla="*/ 75 w 163"/>
                <a:gd name="T25" fmla="*/ 14 h 153"/>
                <a:gd name="T26" fmla="*/ 68 w 163"/>
                <a:gd name="T27" fmla="*/ 21 h 153"/>
                <a:gd name="T28" fmla="*/ 8 w 163"/>
                <a:gd name="T29" fmla="*/ 102 h 153"/>
                <a:gd name="T30" fmla="*/ 8 w 163"/>
                <a:gd name="T31" fmla="*/ 102 h 153"/>
                <a:gd name="T32" fmla="*/ 0 w 163"/>
                <a:gd name="T33" fmla="*/ 123 h 153"/>
                <a:gd name="T34" fmla="*/ 0 w 163"/>
                <a:gd name="T35" fmla="*/ 140 h 153"/>
                <a:gd name="T36" fmla="*/ 0 w 163"/>
                <a:gd name="T37" fmla="*/ 140 h 153"/>
                <a:gd name="T38" fmla="*/ 8 w 163"/>
                <a:gd name="T39" fmla="*/ 147 h 153"/>
                <a:gd name="T40" fmla="*/ 8 w 163"/>
                <a:gd name="T41" fmla="*/ 147 h 153"/>
                <a:gd name="T42" fmla="*/ 20 w 163"/>
                <a:gd name="T43" fmla="*/ 150 h 153"/>
                <a:gd name="T44" fmla="*/ 32 w 163"/>
                <a:gd name="T45" fmla="*/ 153 h 153"/>
                <a:gd name="T46" fmla="*/ 44 w 163"/>
                <a:gd name="T47" fmla="*/ 153 h 153"/>
                <a:gd name="T48" fmla="*/ 56 w 163"/>
                <a:gd name="T49" fmla="*/ 153 h 153"/>
                <a:gd name="T50" fmla="*/ 68 w 163"/>
                <a:gd name="T51" fmla="*/ 150 h 153"/>
                <a:gd name="T52" fmla="*/ 79 w 163"/>
                <a:gd name="T53" fmla="*/ 143 h 153"/>
                <a:gd name="T54" fmla="*/ 91 w 163"/>
                <a:gd name="T55" fmla="*/ 136 h 153"/>
                <a:gd name="T56" fmla="*/ 99 w 163"/>
                <a:gd name="T57" fmla="*/ 129 h 153"/>
                <a:gd name="T58" fmla="*/ 99 w 163"/>
                <a:gd name="T59" fmla="*/ 129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3" h="153">
                  <a:moveTo>
                    <a:pt x="99" y="129"/>
                  </a:moveTo>
                  <a:lnTo>
                    <a:pt x="155" y="48"/>
                  </a:lnTo>
                  <a:lnTo>
                    <a:pt x="163" y="34"/>
                  </a:lnTo>
                  <a:lnTo>
                    <a:pt x="163" y="17"/>
                  </a:lnTo>
                  <a:lnTo>
                    <a:pt x="151" y="10"/>
                  </a:lnTo>
                  <a:lnTo>
                    <a:pt x="127" y="0"/>
                  </a:lnTo>
                  <a:lnTo>
                    <a:pt x="103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5" y="14"/>
                  </a:lnTo>
                  <a:lnTo>
                    <a:pt x="68" y="21"/>
                  </a:lnTo>
                  <a:lnTo>
                    <a:pt x="8" y="102"/>
                  </a:lnTo>
                  <a:lnTo>
                    <a:pt x="0" y="123"/>
                  </a:lnTo>
                  <a:lnTo>
                    <a:pt x="0" y="140"/>
                  </a:lnTo>
                  <a:lnTo>
                    <a:pt x="8" y="147"/>
                  </a:lnTo>
                  <a:lnTo>
                    <a:pt x="20" y="150"/>
                  </a:lnTo>
                  <a:lnTo>
                    <a:pt x="32" y="153"/>
                  </a:lnTo>
                  <a:lnTo>
                    <a:pt x="44" y="153"/>
                  </a:lnTo>
                  <a:lnTo>
                    <a:pt x="56" y="153"/>
                  </a:lnTo>
                  <a:lnTo>
                    <a:pt x="68" y="150"/>
                  </a:lnTo>
                  <a:lnTo>
                    <a:pt x="79" y="143"/>
                  </a:lnTo>
                  <a:lnTo>
                    <a:pt x="91" y="136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EB88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006" y="1153"/>
              <a:ext cx="178" cy="214"/>
            </a:xfrm>
            <a:custGeom>
              <a:avLst/>
              <a:gdLst>
                <a:gd name="T0" fmla="*/ 139 w 178"/>
                <a:gd name="T1" fmla="*/ 0 h 214"/>
                <a:gd name="T2" fmla="*/ 0 w 178"/>
                <a:gd name="T3" fmla="*/ 194 h 214"/>
                <a:gd name="T4" fmla="*/ 39 w 178"/>
                <a:gd name="T5" fmla="*/ 214 h 214"/>
                <a:gd name="T6" fmla="*/ 178 w 178"/>
                <a:gd name="T7" fmla="*/ 23 h 214"/>
                <a:gd name="T8" fmla="*/ 139 w 178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214">
                  <a:moveTo>
                    <a:pt x="139" y="0"/>
                  </a:moveTo>
                  <a:lnTo>
                    <a:pt x="0" y="194"/>
                  </a:lnTo>
                  <a:lnTo>
                    <a:pt x="39" y="214"/>
                  </a:lnTo>
                  <a:lnTo>
                    <a:pt x="178" y="2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045" y="1176"/>
              <a:ext cx="219" cy="235"/>
            </a:xfrm>
            <a:custGeom>
              <a:avLst/>
              <a:gdLst>
                <a:gd name="T0" fmla="*/ 219 w 219"/>
                <a:gd name="T1" fmla="*/ 41 h 235"/>
                <a:gd name="T2" fmla="*/ 139 w 219"/>
                <a:gd name="T3" fmla="*/ 0 h 235"/>
                <a:gd name="T4" fmla="*/ 0 w 219"/>
                <a:gd name="T5" fmla="*/ 191 h 235"/>
                <a:gd name="T6" fmla="*/ 80 w 219"/>
                <a:gd name="T7" fmla="*/ 235 h 235"/>
                <a:gd name="T8" fmla="*/ 219 w 219"/>
                <a:gd name="T9" fmla="*/ 41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235">
                  <a:moveTo>
                    <a:pt x="219" y="41"/>
                  </a:moveTo>
                  <a:lnTo>
                    <a:pt x="139" y="0"/>
                  </a:lnTo>
                  <a:lnTo>
                    <a:pt x="0" y="191"/>
                  </a:lnTo>
                  <a:lnTo>
                    <a:pt x="80" y="235"/>
                  </a:lnTo>
                  <a:lnTo>
                    <a:pt x="219" y="41"/>
                  </a:lnTo>
                  <a:close/>
                </a:path>
              </a:pathLst>
            </a:cu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097" y="1176"/>
              <a:ext cx="71" cy="58"/>
            </a:xfrm>
            <a:custGeom>
              <a:avLst/>
              <a:gdLst>
                <a:gd name="T0" fmla="*/ 28 w 71"/>
                <a:gd name="T1" fmla="*/ 0 h 58"/>
                <a:gd name="T2" fmla="*/ 0 w 71"/>
                <a:gd name="T3" fmla="*/ 34 h 58"/>
                <a:gd name="T4" fmla="*/ 44 w 71"/>
                <a:gd name="T5" fmla="*/ 58 h 58"/>
                <a:gd name="T6" fmla="*/ 71 w 71"/>
                <a:gd name="T7" fmla="*/ 24 h 58"/>
                <a:gd name="T8" fmla="*/ 28 w 71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58">
                  <a:moveTo>
                    <a:pt x="28" y="0"/>
                  </a:moveTo>
                  <a:lnTo>
                    <a:pt x="0" y="34"/>
                  </a:lnTo>
                  <a:lnTo>
                    <a:pt x="44" y="58"/>
                  </a:lnTo>
                  <a:lnTo>
                    <a:pt x="71" y="2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141" y="1200"/>
              <a:ext cx="111" cy="79"/>
            </a:xfrm>
            <a:custGeom>
              <a:avLst/>
              <a:gdLst>
                <a:gd name="T0" fmla="*/ 111 w 111"/>
                <a:gd name="T1" fmla="*/ 44 h 79"/>
                <a:gd name="T2" fmla="*/ 27 w 111"/>
                <a:gd name="T3" fmla="*/ 0 h 79"/>
                <a:gd name="T4" fmla="*/ 0 w 111"/>
                <a:gd name="T5" fmla="*/ 34 h 79"/>
                <a:gd name="T6" fmla="*/ 83 w 111"/>
                <a:gd name="T7" fmla="*/ 79 h 79"/>
                <a:gd name="T8" fmla="*/ 111 w 111"/>
                <a:gd name="T9" fmla="*/ 4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79">
                  <a:moveTo>
                    <a:pt x="111" y="44"/>
                  </a:moveTo>
                  <a:lnTo>
                    <a:pt x="27" y="0"/>
                  </a:lnTo>
                  <a:lnTo>
                    <a:pt x="0" y="34"/>
                  </a:lnTo>
                  <a:lnTo>
                    <a:pt x="83" y="79"/>
                  </a:lnTo>
                  <a:lnTo>
                    <a:pt x="111" y="4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049" y="1244"/>
              <a:ext cx="72" cy="58"/>
            </a:xfrm>
            <a:custGeom>
              <a:avLst/>
              <a:gdLst>
                <a:gd name="T0" fmla="*/ 28 w 72"/>
                <a:gd name="T1" fmla="*/ 0 h 58"/>
                <a:gd name="T2" fmla="*/ 0 w 72"/>
                <a:gd name="T3" fmla="*/ 35 h 58"/>
                <a:gd name="T4" fmla="*/ 44 w 72"/>
                <a:gd name="T5" fmla="*/ 58 h 58"/>
                <a:gd name="T6" fmla="*/ 72 w 72"/>
                <a:gd name="T7" fmla="*/ 21 h 58"/>
                <a:gd name="T8" fmla="*/ 28 w 7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58">
                  <a:moveTo>
                    <a:pt x="28" y="0"/>
                  </a:moveTo>
                  <a:lnTo>
                    <a:pt x="0" y="35"/>
                  </a:lnTo>
                  <a:lnTo>
                    <a:pt x="44" y="58"/>
                  </a:lnTo>
                  <a:lnTo>
                    <a:pt x="72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093" y="1265"/>
              <a:ext cx="111" cy="82"/>
            </a:xfrm>
            <a:custGeom>
              <a:avLst/>
              <a:gdLst>
                <a:gd name="T0" fmla="*/ 111 w 111"/>
                <a:gd name="T1" fmla="*/ 44 h 82"/>
                <a:gd name="T2" fmla="*/ 28 w 111"/>
                <a:gd name="T3" fmla="*/ 0 h 82"/>
                <a:gd name="T4" fmla="*/ 0 w 111"/>
                <a:gd name="T5" fmla="*/ 37 h 82"/>
                <a:gd name="T6" fmla="*/ 83 w 111"/>
                <a:gd name="T7" fmla="*/ 82 h 82"/>
                <a:gd name="T8" fmla="*/ 111 w 111"/>
                <a:gd name="T9" fmla="*/ 44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82">
                  <a:moveTo>
                    <a:pt x="111" y="44"/>
                  </a:moveTo>
                  <a:lnTo>
                    <a:pt x="28" y="0"/>
                  </a:lnTo>
                  <a:lnTo>
                    <a:pt x="0" y="37"/>
                  </a:lnTo>
                  <a:lnTo>
                    <a:pt x="83" y="82"/>
                  </a:lnTo>
                  <a:lnTo>
                    <a:pt x="111" y="4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645 C -0.00972 0.01919 0.01632 -0.02521 0.01562 -0.02012 C 0.01476 -0.01434 -0.04115 0.09456 -0.04097 0.09849 C -0.0408 0.10242 0.01545 -0.00093 0.01597 0.003 C 0.01667 0.00763 -0.0382 0.11884 -0.03889 0.12439 C -0.03924 0.12947 0.00972 0.03583 0.01302 0.03421 C 0.01597 0.03306 -0.01719 0.10658 -0.01979 0.11606 C -0.02309 0.12554 -0.00226 0.08 -0.00573 0.09109 C -0.00938 0.1015 -0.04462 0.18265 -0.04149 0.18127 C -0.0382 0.17919 0.01319 0.07745 0.01354 0.08069 C 0.01354 0.08369 -0.03976 0.19375 -0.03993 0.19884 C -0.04011 0.20369 0.01163 0.10728 0.01232 0.11121 C 0.01285 0.11491 -0.03368 0.21364 -0.03577 0.22127 C -0.03785 0.22959 -0.00035 0.15398 -0.00018 0.15838 C 0.00069 0.16231 -0.03247 0.24184 -0.03264 0.24578 C -0.03229 0.25086 -0.01059 0.18635 0.00087 0.18312 C 0.01232 0.18057 0.02396 0.20508 0.03611 0.22936 " pathEditMode="relative" rAng="951037" ptsTypes="aaaaaaaaaaaaaaaaA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/>
          <a:lstStyle/>
          <a:p>
            <a:r>
              <a:rPr lang="kk-KZ" dirty="0" smtClean="0"/>
              <a:t>Мұнда  берілген сөзге синоним сөзді табу керек. Әр табылған сөзге 5 ұпай беріледі.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80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“Синонимдер”</a:t>
            </a:r>
          </a:p>
          <a:p>
            <a:pPr algn="ctr"/>
            <a:r>
              <a:rPr lang="kk-KZ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сәйкестендір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2643182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Берілген сөз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Синоним сөз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Байт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Алфавит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әріптер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Символ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белгі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Монитор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дисплей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Қатқыл диск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венчестер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Компакт диск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Лазерлі диск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Дербес компьютер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Жеке компьтер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Тышқан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мышька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1142984"/>
          <a:ext cx="6215106" cy="265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</a:tblGrid>
              <a:tr h="554815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Не</a:t>
                      </a:r>
                      <a:r>
                        <a:rPr lang="kk-KZ" baseline="0" dirty="0" smtClean="0"/>
                        <a:t> білдім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Не үйрендім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Сабақтан алған әсерім</a:t>
                      </a:r>
                      <a:endParaRPr lang="ru-RU" dirty="0"/>
                    </a:p>
                  </a:txBody>
                  <a:tcPr/>
                </a:tc>
              </a:tr>
              <a:tr h="20169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57422" y="428604"/>
            <a:ext cx="442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рефлексия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8167" y="6372225"/>
            <a:ext cx="8448675" cy="485775"/>
            <a:chOff x="0" y="4014"/>
            <a:chExt cx="5322" cy="306"/>
          </a:xfrm>
        </p:grpSpPr>
        <p:pic>
          <p:nvPicPr>
            <p:cNvPr id="8" name="Picture 3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 rot="5400000">
            <a:off x="-3023865" y="3237793"/>
            <a:ext cx="6516043" cy="468313"/>
            <a:chOff x="-583" y="4014"/>
            <a:chExt cx="5315" cy="306"/>
          </a:xfrm>
        </p:grpSpPr>
        <p:pic>
          <p:nvPicPr>
            <p:cNvPr id="18" name="Picture 25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6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7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8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9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1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2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83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5400000">
            <a:off x="5647531" y="3361532"/>
            <a:ext cx="6524625" cy="468312"/>
            <a:chOff x="0" y="4014"/>
            <a:chExt cx="5322" cy="306"/>
          </a:xfrm>
        </p:grpSpPr>
        <p:pic>
          <p:nvPicPr>
            <p:cNvPr id="28" name="Picture 35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6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7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8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9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0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1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2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3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"/>
          <p:cNvGrpSpPr>
            <a:grpSpLocks/>
          </p:cNvGrpSpPr>
          <p:nvPr/>
        </p:nvGrpSpPr>
        <p:grpSpPr bwMode="auto">
          <a:xfrm rot="10800000">
            <a:off x="409605" y="14266"/>
            <a:ext cx="8448675" cy="485775"/>
            <a:chOff x="0" y="4014"/>
            <a:chExt cx="5322" cy="306"/>
          </a:xfrm>
        </p:grpSpPr>
        <p:pic>
          <p:nvPicPr>
            <p:cNvPr id="38" name="Picture 3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9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0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1" descr="053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Box 47"/>
          <p:cNvSpPr txBox="1"/>
          <p:nvPr/>
        </p:nvSpPr>
        <p:spPr>
          <a:xfrm>
            <a:off x="1500166" y="500063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Жеке компьютердің құрылмаларынын суретін салып келу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57224" y="2143116"/>
            <a:ext cx="742955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Сабақ</a:t>
            </a: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 </a:t>
            </a:r>
            <a:r>
              <a:rPr lang="ru-RU" sz="3600" b="1" kern="1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KZ Boyarsky" pitchFamily="34" charset="0"/>
                <a:cs typeface="Courier New"/>
              </a:rPr>
              <a:t>аяқталды</a:t>
            </a:r>
            <a:endParaRPr lang="ru-RU" sz="3600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r="5400000" sy="-100000" algn="bl" rotWithShape="0"/>
              </a:effectLst>
              <a:latin typeface="KZ Boyarsky" pitchFamily="34" charset="0"/>
              <a:cs typeface="Courier New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" name="Picture 4" descr="00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8" y="0"/>
              <a:ext cx="9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192"/>
                <a:chOff x="0" y="0"/>
                <a:chExt cx="5760" cy="192"/>
              </a:xfrm>
            </p:grpSpPr>
            <p:pic>
              <p:nvPicPr>
                <p:cNvPr id="28" name="Picture 7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8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75" y="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9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927" y="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10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80" y="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11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78" y="0"/>
                  <a:ext cx="8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2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876" y="0"/>
                  <a:ext cx="8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pic>
              <p:nvPicPr>
                <p:cNvPr id="22" name="Picture 14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5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75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6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927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7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80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18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33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19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776" y="4128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0" y="164"/>
                <a:ext cx="192" cy="4037"/>
                <a:chOff x="0" y="164"/>
                <a:chExt cx="192" cy="4037"/>
              </a:xfrm>
            </p:grpSpPr>
            <p:pic>
              <p:nvPicPr>
                <p:cNvPr id="18" name="Picture 21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2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3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24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5568" y="164"/>
                <a:ext cx="192" cy="4037"/>
                <a:chOff x="0" y="164"/>
                <a:chExt cx="192" cy="4037"/>
              </a:xfrm>
            </p:grpSpPr>
            <p:pic>
              <p:nvPicPr>
                <p:cNvPr id="14" name="Picture 26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7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8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9" descr="003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4" name="Picture 3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43380"/>
            <a:ext cx="2232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5080" cy="3429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060"/>
            <a:ext cx="4550540" cy="341290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3" y="3398220"/>
            <a:ext cx="4719037" cy="35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81359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9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700118" y="1428736"/>
          <a:ext cx="8229600" cy="474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k-KZ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Сабақтың мақсаты:</a:t>
            </a:r>
            <a:endParaRPr lang="ru-RU" sz="5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FFFF66"/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785926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894265" y="3607595"/>
            <a:ext cx="578568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608513" y="3963991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14348" y="6072206"/>
            <a:ext cx="792961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4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31" descr="пгшлпг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4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имированный компьюте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4357694"/>
            <a:ext cx="6272220" cy="22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C:\Documents and Settings\Администратор\Local Settings\Temporary Internet Files\Content.IE5\WC60H6E9\MC900334236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6861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3714776" cy="145193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94522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І  КЕЗЕҢ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</a:t>
            </a:r>
            <a:r>
              <a:rPr lang="kk-KZ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Бәйге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101" name="Picture 6" descr="AG00315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3026" y="53011"/>
            <a:ext cx="16557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428728" y="2643182"/>
            <a:ext cx="857250" cy="642937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6075152" y="3143252"/>
            <a:ext cx="857250" cy="642938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8001000" y="5857875"/>
            <a:ext cx="785813" cy="642938"/>
          </a:xfrm>
          <a:prstGeom prst="actionButtonForwardNex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671133" y="80304"/>
            <a:ext cx="2357454" cy="1571625"/>
          </a:xfrm>
          <a:prstGeom prst="cloudCallout">
            <a:avLst>
              <a:gd name="adj1" fmla="val 45932"/>
              <a:gd name="adj2" fmla="val 8042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кезең: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Полиглот әдісі 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214818"/>
            <a:ext cx="3429024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“Синонимдер”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685094" y="1529845"/>
            <a:ext cx="857250" cy="642937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3" descr="C:\Documents and Settings\Администратор\Local Settings\Temporary Internet Files\Content.IE5\3Y5HXTLM\MM900283551[1]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29422" y="-256105"/>
            <a:ext cx="2071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0" y="3500438"/>
            <a:ext cx="3357554" cy="1571625"/>
          </a:xfrm>
          <a:prstGeom prst="cloudCallout">
            <a:avLst>
              <a:gd name="adj1" fmla="val 45932"/>
              <a:gd name="adj2" fmla="val 8042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кезең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kk-KZ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Венгер созжумбагы</a:t>
            </a:r>
          </a:p>
          <a:p>
            <a:pPr algn="ctr">
              <a:defRPr/>
            </a:pPr>
            <a:endParaRPr lang="ru-RU" sz="2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357290" y="5072074"/>
            <a:ext cx="857250" cy="642937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k-KZ" dirty="0" smtClean="0"/>
              <a:t>1) Компьютер жанындағы өсімдік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кактус</a:t>
            </a:r>
          </a:p>
          <a:p>
            <a:pPr marL="514350" indent="-514350">
              <a:buNone/>
            </a:pPr>
            <a:r>
              <a:rPr lang="kk-KZ" dirty="0" smtClean="0"/>
              <a:t>2) Баспаға шығару құрылғысы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принтер</a:t>
            </a:r>
          </a:p>
          <a:p>
            <a:pPr marL="514350" indent="-514350">
              <a:buNone/>
            </a:pPr>
            <a:r>
              <a:rPr lang="kk-KZ" dirty="0" smtClean="0"/>
              <a:t>3) Бос орын қалдыру пернесі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пробел</a:t>
            </a:r>
          </a:p>
          <a:p>
            <a:pPr marL="514350" indent="-514350">
              <a:buNone/>
            </a:pPr>
            <a:r>
              <a:rPr lang="kk-KZ" dirty="0" smtClean="0"/>
              <a:t>4) Функционалды пернелер нешеу?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12</a:t>
            </a:r>
          </a:p>
          <a:p>
            <a:pPr marL="514350" indent="-514350">
              <a:buNone/>
            </a:pPr>
            <a:r>
              <a:rPr lang="kk-KZ" dirty="0" smtClean="0"/>
              <a:t>5) Ақпараттың ең кіші өлшем бірлігі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бит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Бәйге – 1</a:t>
            </a:r>
            <a:r>
              <a:rPr lang="en-US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dirty="0" smtClean="0"/>
              <a:t>“</a:t>
            </a:r>
            <a:r>
              <a:rPr lang="en-US" dirty="0" err="1" smtClean="0"/>
              <a:t>Baiga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AG002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714356"/>
            <a:ext cx="1500198" cy="179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k-KZ" dirty="0" smtClean="0"/>
              <a:t>1) Компьютердің </a:t>
            </a:r>
            <a:r>
              <a:rPr lang="kk-KZ" smtClean="0"/>
              <a:t>негізгі құрылғыларын </a:t>
            </a:r>
            <a:r>
              <a:rPr lang="kk-KZ" dirty="0" smtClean="0"/>
              <a:t>ата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пернетақта, монитор, жүйелік блок</a:t>
            </a:r>
          </a:p>
          <a:p>
            <a:pPr marL="514350" indent="-514350">
              <a:buNone/>
            </a:pPr>
            <a:r>
              <a:rPr lang="kk-KZ" dirty="0" smtClean="0"/>
              <a:t>2) Компьютердің миы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процессор</a:t>
            </a:r>
          </a:p>
          <a:p>
            <a:pPr marL="514350" indent="-514350">
              <a:buNone/>
            </a:pPr>
            <a:r>
              <a:rPr lang="kk-KZ" dirty="0" smtClean="0"/>
              <a:t>3) Информатика пәні нені зерттейді?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ақпараттық процесстер</a:t>
            </a:r>
          </a:p>
          <a:p>
            <a:pPr marL="514350" indent="-514350">
              <a:buNone/>
            </a:pPr>
            <a:r>
              <a:rPr lang="kk-KZ" dirty="0" smtClean="0"/>
              <a:t>4) Жаңа жолға түсу пернесі</a:t>
            </a:r>
          </a:p>
          <a:p>
            <a:pPr marL="514350" indent="-51435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Enter</a:t>
            </a:r>
            <a:endParaRPr lang="kk-KZ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kk-KZ" dirty="0" smtClean="0"/>
              <a:t>5) Деректерді сақтауға арналған құрылғы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жад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kk-KZ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Бәйге - 2</a:t>
            </a:r>
            <a:endParaRPr lang="ru-RU" dirty="0"/>
          </a:p>
        </p:txBody>
      </p:sp>
      <p:pic>
        <p:nvPicPr>
          <p:cNvPr id="4" name="Picture 5" descr="AG002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86322"/>
            <a:ext cx="1500198" cy="179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kk-KZ" dirty="0" smtClean="0"/>
              <a:t>1) Адам мен компьютер арасындағы қарым-қатынас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интерфейс</a:t>
            </a:r>
          </a:p>
          <a:p>
            <a:pPr marL="514350" indent="-514350">
              <a:buNone/>
            </a:pPr>
            <a:r>
              <a:rPr lang="kk-KZ" dirty="0" smtClean="0"/>
              <a:t>2) </a:t>
            </a:r>
            <a:r>
              <a:rPr lang="en-US" dirty="0" smtClean="0"/>
              <a:t>Windows </a:t>
            </a:r>
            <a:r>
              <a:rPr lang="kk-KZ" dirty="0" smtClean="0"/>
              <a:t>дегеніміз не?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операциялық жүйе</a:t>
            </a:r>
          </a:p>
          <a:p>
            <a:pPr marL="514350" indent="-514350">
              <a:buNone/>
            </a:pPr>
            <a:r>
              <a:rPr lang="kk-KZ" dirty="0" smtClean="0"/>
              <a:t>3) Қағаздағы кескінді түсіріп, мониторға шығаруға мүмкіндік беретін құрылғы?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сканер</a:t>
            </a:r>
          </a:p>
          <a:p>
            <a:pPr marL="514350" indent="-514350">
              <a:buNone/>
            </a:pPr>
            <a:r>
              <a:rPr lang="kk-KZ" dirty="0" smtClean="0"/>
              <a:t>4) Компакт дискіні басқаша қалай атайды?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лазерлік  диск</a:t>
            </a:r>
          </a:p>
          <a:p>
            <a:pPr marL="514350" indent="-514350">
              <a:buNone/>
            </a:pPr>
            <a:r>
              <a:rPr lang="kk-KZ" dirty="0" smtClean="0"/>
              <a:t>5) Ақпараттық процесстерді қандай әрекеттер жатады?</a:t>
            </a:r>
          </a:p>
          <a:p>
            <a:pPr marL="514350" indent="-514350" algn="ctr">
              <a:buNone/>
            </a:pPr>
            <a:r>
              <a:rPr lang="kk-KZ" b="1" dirty="0" smtClean="0">
                <a:solidFill>
                  <a:srgbClr val="0070C0"/>
                </a:solidFill>
              </a:rPr>
              <a:t>жеткізу, өңдеу, сақтау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kk-KZ" sz="5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Бәйге - 3</a:t>
            </a:r>
            <a:endParaRPr lang="ru-RU" dirty="0"/>
          </a:p>
        </p:txBody>
      </p:sp>
      <p:pic>
        <p:nvPicPr>
          <p:cNvPr id="4" name="Picture 5" descr="AG002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286124"/>
            <a:ext cx="1500198" cy="179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Полиглот </a:t>
            </a:r>
            <a:r>
              <a:rPr lang="ru-RU" sz="4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әдісі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”  “Polyglot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Балалар</a:t>
            </a:r>
            <a:r>
              <a:rPr lang="ru-RU" sz="2800" dirty="0"/>
              <a:t> </a:t>
            </a:r>
            <a:r>
              <a:rPr lang="ru-RU" sz="2800" dirty="0" err="1"/>
              <a:t>өмірдің</a:t>
            </a:r>
            <a:r>
              <a:rPr lang="en-US" sz="2800" dirty="0"/>
              <a:t> … </a:t>
            </a:r>
            <a:endParaRPr lang="ru-RU" sz="2800" dirty="0"/>
          </a:p>
          <a:p>
            <a:r>
              <a:rPr lang="en-US" sz="2800" dirty="0"/>
              <a:t>(</a:t>
            </a:r>
            <a:r>
              <a:rPr lang="ru-RU" sz="2800" dirty="0" err="1"/>
              <a:t>гүлі</a:t>
            </a:r>
            <a:r>
              <a:rPr lang="en-US" sz="2800" dirty="0"/>
              <a:t>, flower, </a:t>
            </a:r>
            <a:r>
              <a:rPr lang="ru-RU" sz="2800" dirty="0"/>
              <a:t>цветы</a:t>
            </a:r>
            <a:r>
              <a:rPr lang="en-US" sz="2800" dirty="0"/>
              <a:t>)</a:t>
            </a:r>
            <a:endParaRPr lang="kk-KZ" sz="2800" dirty="0"/>
          </a:p>
          <a:p>
            <a:r>
              <a:rPr lang="ru-RU" sz="2800" dirty="0" err="1"/>
              <a:t>Суға</a:t>
            </a:r>
            <a:r>
              <a:rPr lang="ru-RU" sz="2800" dirty="0"/>
              <a:t> </a:t>
            </a:r>
            <a:r>
              <a:rPr lang="ru-RU" sz="2800" dirty="0" err="1"/>
              <a:t>салса</a:t>
            </a:r>
            <a:r>
              <a:rPr lang="ru-RU" sz="2800" dirty="0"/>
              <a:t> </a:t>
            </a:r>
            <a:r>
              <a:rPr lang="ru-RU" sz="2800" dirty="0" err="1"/>
              <a:t>батпайды</a:t>
            </a:r>
            <a:r>
              <a:rPr lang="en-US" sz="2800" dirty="0"/>
              <a:t>, …. </a:t>
            </a:r>
            <a:endParaRPr lang="ru-RU" sz="2800" dirty="0"/>
          </a:p>
          <a:p>
            <a:r>
              <a:rPr lang="en-US" sz="2800" dirty="0"/>
              <a:t> (</a:t>
            </a:r>
            <a:r>
              <a:rPr lang="ru-RU" sz="2800" dirty="0"/>
              <a:t>от</a:t>
            </a:r>
            <a:r>
              <a:rPr lang="en-US" sz="2800" dirty="0"/>
              <a:t>, fire, </a:t>
            </a:r>
            <a:r>
              <a:rPr lang="ru-RU" sz="2800" dirty="0"/>
              <a:t>огонь</a:t>
            </a:r>
            <a:r>
              <a:rPr lang="en-US" sz="2800" dirty="0"/>
              <a:t>) </a:t>
            </a:r>
            <a:r>
              <a:rPr lang="ru-RU" sz="2800" dirty="0" err="1"/>
              <a:t>салса</a:t>
            </a:r>
            <a:r>
              <a:rPr lang="ru-RU" sz="2800" dirty="0"/>
              <a:t> </a:t>
            </a:r>
            <a:r>
              <a:rPr lang="ru-RU" sz="2800" dirty="0" err="1"/>
              <a:t>жанбайды</a:t>
            </a:r>
            <a:endParaRPr lang="ru-RU" sz="2800" dirty="0"/>
          </a:p>
          <a:p>
            <a:r>
              <a:rPr lang="en-US" sz="2800" dirty="0"/>
              <a:t> </a:t>
            </a:r>
            <a:r>
              <a:rPr lang="kk-KZ" sz="2800" dirty="0"/>
              <a:t>3.А</a:t>
            </a:r>
            <a:r>
              <a:rPr lang="ru-RU" sz="2800" dirty="0"/>
              <a:t>дам мен </a:t>
            </a:r>
            <a:r>
              <a:rPr lang="ru-RU" sz="2800" dirty="0" err="1"/>
              <a:t>адам</a:t>
            </a:r>
            <a:r>
              <a:rPr lang="ru-RU" sz="2800" dirty="0"/>
              <a:t> </a:t>
            </a:r>
            <a:r>
              <a:rPr lang="ru-RU" sz="2800" dirty="0" err="1"/>
              <a:t>қосылады</a:t>
            </a:r>
            <a:r>
              <a:rPr lang="ru-RU" sz="2800" dirty="0"/>
              <a:t>.</a:t>
            </a:r>
            <a:r>
              <a:rPr lang="en-US" sz="2800" dirty="0"/>
              <a:t>. </a:t>
            </a:r>
            <a:endParaRPr lang="ru-RU" sz="2800" dirty="0"/>
          </a:p>
          <a:p>
            <a:r>
              <a:rPr lang="en-US" sz="2800" dirty="0"/>
              <a:t>(mountain, </a:t>
            </a:r>
            <a:r>
              <a:rPr lang="ru-RU" sz="2800" dirty="0"/>
              <a:t>тау</a:t>
            </a:r>
            <a:r>
              <a:rPr lang="en-US" sz="2800" dirty="0"/>
              <a:t>, </a:t>
            </a:r>
            <a:r>
              <a:rPr lang="ru-RU" sz="2800" dirty="0"/>
              <a:t>гора</a:t>
            </a:r>
            <a:r>
              <a:rPr lang="en-US" sz="2800" dirty="0"/>
              <a:t>)  </a:t>
            </a:r>
            <a:r>
              <a:rPr lang="ru-RU" sz="2800" dirty="0" err="1"/>
              <a:t>қосылмайды</a:t>
            </a:r>
            <a:r>
              <a:rPr lang="ru-RU" sz="2800" dirty="0"/>
              <a:t>, </a:t>
            </a:r>
          </a:p>
          <a:p>
            <a:r>
              <a:rPr lang="ru-RU" sz="2800" dirty="0"/>
              <a:t>4. </a:t>
            </a:r>
            <a:r>
              <a:rPr lang="ru-RU" sz="2800" dirty="0" err="1"/>
              <a:t>Ғасыр</a:t>
            </a:r>
            <a:r>
              <a:rPr lang="ru-RU" sz="2800" dirty="0"/>
              <a:t> </a:t>
            </a:r>
            <a:r>
              <a:rPr lang="ru-RU" sz="2800" dirty="0" err="1"/>
              <a:t>өмір</a:t>
            </a:r>
            <a:r>
              <a:rPr lang="ru-RU" sz="2800" dirty="0"/>
              <a:t> </a:t>
            </a:r>
            <a:r>
              <a:rPr lang="ru-RU" sz="2800" dirty="0" err="1"/>
              <a:t>сүр</a:t>
            </a:r>
            <a:r>
              <a:rPr lang="ru-RU" sz="2800" dirty="0"/>
              <a:t>, </a:t>
            </a:r>
            <a:r>
              <a:rPr lang="ru-RU" sz="2800" dirty="0" err="1"/>
              <a:t>Ғасыр</a:t>
            </a:r>
            <a:r>
              <a:rPr lang="ru-RU" sz="2800" dirty="0"/>
              <a:t> …. </a:t>
            </a:r>
          </a:p>
          <a:p>
            <a:r>
              <a:rPr lang="ru-RU" sz="2800" dirty="0"/>
              <a:t>(</a:t>
            </a:r>
            <a:r>
              <a:rPr lang="ru-RU" sz="2800" dirty="0" err="1"/>
              <a:t>Оқы</a:t>
            </a:r>
            <a:r>
              <a:rPr lang="ru-RU" sz="2800" dirty="0"/>
              <a:t>, учись, </a:t>
            </a:r>
            <a:r>
              <a:rPr lang="en-US" sz="2800" dirty="0"/>
              <a:t>learn</a:t>
            </a:r>
            <a:r>
              <a:rPr lang="ru-RU" sz="2800" dirty="0"/>
              <a:t>)</a:t>
            </a:r>
          </a:p>
          <a:p>
            <a:r>
              <a:rPr lang="ru-RU" sz="2800" dirty="0"/>
              <a:t>5. </a:t>
            </a:r>
            <a:r>
              <a:rPr lang="kk-KZ" sz="2800" dirty="0"/>
              <a:t>Жоқтық  жомарттың ..... </a:t>
            </a:r>
          </a:p>
          <a:p>
            <a:r>
              <a:rPr lang="ru-RU" sz="2800" dirty="0"/>
              <a:t>(</a:t>
            </a:r>
            <a:r>
              <a:rPr lang="kk-KZ" sz="2800" dirty="0"/>
              <a:t>қолын, рука, </a:t>
            </a:r>
            <a:r>
              <a:rPr lang="en-US" sz="2800" dirty="0"/>
              <a:t>hand</a:t>
            </a:r>
            <a:r>
              <a:rPr lang="ru-RU" sz="2800" dirty="0"/>
              <a:t>) </a:t>
            </a:r>
            <a:r>
              <a:rPr lang="kk-KZ" sz="2800" dirty="0"/>
              <a:t>байлайды</a:t>
            </a:r>
            <a:r>
              <a:rPr lang="ru-RU" sz="2800" dirty="0"/>
              <a:t>.</a:t>
            </a:r>
          </a:p>
          <a:p>
            <a:r>
              <a:rPr lang="en-US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37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6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</a:t>
            </a:r>
            <a:r>
              <a:rPr lang="ru-RU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Полиглот </a:t>
            </a:r>
            <a:r>
              <a:rPr lang="ru-RU" sz="4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әдісі</a:t>
            </a:r>
            <a:r>
              <a:rPr lang="en-US" sz="4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”  “Polyglot</a:t>
            </a:r>
            <a:r>
              <a:rPr lang="en-US" sz="4400" dirty="0"/>
              <a:t>”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dirty="0"/>
              <a:t>1кедейлік ұят емес. .</a:t>
            </a:r>
          </a:p>
          <a:p>
            <a:pPr lvl="0"/>
            <a:r>
              <a:rPr lang="kk-KZ" sz="2800" dirty="0"/>
              <a:t> ... (байлық, богатство, rich) мұрат емес, </a:t>
            </a:r>
            <a:endParaRPr lang="ru-RU" sz="2800" dirty="0"/>
          </a:p>
          <a:p>
            <a:pPr lvl="0"/>
            <a:r>
              <a:rPr lang="kk-KZ" sz="2800" dirty="0"/>
              <a:t>2.  Шаш ал десе, </a:t>
            </a:r>
            <a:r>
              <a:rPr lang="ru-RU" sz="2800" dirty="0"/>
              <a:t>….. </a:t>
            </a:r>
          </a:p>
          <a:p>
            <a:pPr lvl="0"/>
            <a:r>
              <a:rPr lang="ru-RU" sz="2800" dirty="0"/>
              <a:t>(</a:t>
            </a:r>
            <a:r>
              <a:rPr lang="kk-KZ" sz="2800" dirty="0"/>
              <a:t>бас, голова, </a:t>
            </a:r>
            <a:r>
              <a:rPr lang="en-US" sz="2800" dirty="0"/>
              <a:t>head</a:t>
            </a:r>
            <a:r>
              <a:rPr lang="ru-RU" sz="2800" dirty="0"/>
              <a:t>) </a:t>
            </a:r>
            <a:r>
              <a:rPr lang="kk-KZ" sz="2800" dirty="0"/>
              <a:t>алу.</a:t>
            </a:r>
            <a:endParaRPr lang="ru-RU" sz="2800" dirty="0"/>
          </a:p>
          <a:p>
            <a:r>
              <a:rPr lang="kk-KZ" sz="2800" dirty="0"/>
              <a:t>3.  Иесі жоқ  …. </a:t>
            </a:r>
          </a:p>
          <a:p>
            <a:r>
              <a:rPr lang="kk-KZ" sz="2800" dirty="0"/>
              <a:t>(Үй, дом, house)  жетім</a:t>
            </a:r>
            <a:endParaRPr lang="ru-RU" sz="2800" dirty="0"/>
          </a:p>
          <a:p>
            <a:r>
              <a:rPr lang="kk-KZ" sz="2800" dirty="0"/>
              <a:t>4. 100 теңген болғанша 100 .....</a:t>
            </a:r>
          </a:p>
          <a:p>
            <a:r>
              <a:rPr lang="kk-KZ" sz="2800" dirty="0"/>
              <a:t> ( дос, friend, друг) болсын</a:t>
            </a:r>
            <a:endParaRPr lang="ru-RU" sz="2800" dirty="0"/>
          </a:p>
          <a:p>
            <a:r>
              <a:rPr lang="ru-RU" sz="3200" dirty="0"/>
              <a:t>5</a:t>
            </a:r>
            <a:r>
              <a:rPr lang="en-US" sz="3200" dirty="0"/>
              <a:t>. </a:t>
            </a:r>
            <a:r>
              <a:rPr lang="kk-KZ" sz="3200" dirty="0"/>
              <a:t>Білім</a:t>
            </a:r>
            <a:r>
              <a:rPr lang="en-US" sz="3200" dirty="0"/>
              <a:t> ….</a:t>
            </a:r>
            <a:endParaRPr lang="ru-RU" sz="3200" dirty="0"/>
          </a:p>
          <a:p>
            <a:r>
              <a:rPr lang="en-US" sz="3200" dirty="0"/>
              <a:t> (</a:t>
            </a:r>
            <a:r>
              <a:rPr lang="kk-KZ" sz="3200" dirty="0"/>
              <a:t>күш</a:t>
            </a:r>
            <a:r>
              <a:rPr lang="en-US" sz="3200" dirty="0"/>
              <a:t>, power, </a:t>
            </a:r>
            <a:r>
              <a:rPr lang="ru-RU" sz="3200" dirty="0"/>
              <a:t>сила</a:t>
            </a:r>
            <a:r>
              <a:rPr lang="en-US" sz="3200" dirty="0"/>
              <a:t>) </a:t>
            </a:r>
            <a:endParaRPr lang="ru-RU" sz="2800" dirty="0"/>
          </a:p>
          <a:p>
            <a:pPr marL="514350" indent="-514350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7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kk-KZ" dirty="0" smtClean="0"/>
              <a:t>1кедейлік ұят емес</a:t>
            </a:r>
            <a:r>
              <a:rPr lang="kk-KZ" dirty="0"/>
              <a:t>. </a:t>
            </a:r>
            <a:r>
              <a:rPr lang="kk-KZ" dirty="0" smtClean="0"/>
              <a:t>.</a:t>
            </a:r>
          </a:p>
          <a:p>
            <a:pPr lvl="0"/>
            <a:r>
              <a:rPr lang="kk-KZ" dirty="0" smtClean="0"/>
              <a:t> </a:t>
            </a:r>
            <a:r>
              <a:rPr lang="kk-KZ" dirty="0"/>
              <a:t>... (байлық, богатство, rich) мұрат емес, </a:t>
            </a:r>
            <a:endParaRPr lang="ru-RU" dirty="0" smtClean="0"/>
          </a:p>
          <a:p>
            <a:pPr lvl="0"/>
            <a:r>
              <a:rPr lang="kk-KZ" dirty="0" smtClean="0"/>
              <a:t>2.  Шаш ал десе, </a:t>
            </a:r>
            <a:r>
              <a:rPr lang="ru-RU" dirty="0" smtClean="0"/>
              <a:t>….. </a:t>
            </a:r>
          </a:p>
          <a:p>
            <a:pPr lvl="0"/>
            <a:r>
              <a:rPr lang="ru-RU" dirty="0" smtClean="0"/>
              <a:t>(</a:t>
            </a:r>
            <a:r>
              <a:rPr lang="kk-KZ" dirty="0" smtClean="0"/>
              <a:t>бас, голова, </a:t>
            </a:r>
            <a:r>
              <a:rPr lang="en-US" dirty="0" smtClean="0"/>
              <a:t>head</a:t>
            </a:r>
            <a:r>
              <a:rPr lang="ru-RU" dirty="0" smtClean="0"/>
              <a:t>) </a:t>
            </a:r>
            <a:r>
              <a:rPr lang="kk-KZ" dirty="0" smtClean="0"/>
              <a:t>алу.</a:t>
            </a:r>
            <a:endParaRPr lang="ru-RU" dirty="0" smtClean="0"/>
          </a:p>
          <a:p>
            <a:r>
              <a:rPr lang="kk-KZ" dirty="0" smtClean="0"/>
              <a:t>3.  Иесі жоқ  …. </a:t>
            </a:r>
          </a:p>
          <a:p>
            <a:r>
              <a:rPr lang="kk-KZ" dirty="0" smtClean="0"/>
              <a:t>(Үй, дом, house)  жетім</a:t>
            </a:r>
            <a:endParaRPr lang="ru-RU" dirty="0" smtClean="0"/>
          </a:p>
          <a:p>
            <a:r>
              <a:rPr lang="kk-KZ" dirty="0" smtClean="0"/>
              <a:t>4. 100 теңген болғанша 100 .....</a:t>
            </a:r>
          </a:p>
          <a:p>
            <a:r>
              <a:rPr lang="kk-KZ" dirty="0" smtClean="0"/>
              <a:t> ( дос, friend, друг) болсын</a:t>
            </a:r>
            <a:endParaRPr lang="ru-RU" dirty="0"/>
          </a:p>
          <a:p>
            <a:r>
              <a:rPr lang="ru-RU" sz="2800" dirty="0" smtClean="0"/>
              <a:t>5</a:t>
            </a:r>
            <a:r>
              <a:rPr lang="en-US" sz="2800" dirty="0" smtClean="0"/>
              <a:t>. </a:t>
            </a:r>
            <a:r>
              <a:rPr lang="kk-KZ" sz="2800" dirty="0"/>
              <a:t>Білім</a:t>
            </a:r>
            <a:r>
              <a:rPr lang="en-US" sz="2800" dirty="0"/>
              <a:t> ….</a:t>
            </a:r>
            <a:endParaRPr lang="ru-RU" sz="2800" dirty="0"/>
          </a:p>
          <a:p>
            <a:r>
              <a:rPr lang="en-US" sz="2800" dirty="0"/>
              <a:t> (</a:t>
            </a:r>
            <a:r>
              <a:rPr lang="kk-KZ" sz="2800" dirty="0"/>
              <a:t>күш</a:t>
            </a:r>
            <a:r>
              <a:rPr lang="en-US" sz="2800" dirty="0"/>
              <a:t>, power, </a:t>
            </a:r>
            <a:r>
              <a:rPr lang="ru-RU" sz="2800" dirty="0"/>
              <a:t>сила</a:t>
            </a:r>
            <a:r>
              <a:rPr lang="en-US" sz="2800" dirty="0"/>
              <a:t>)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“</a:t>
            </a:r>
            <a:r>
              <a:rPr lang="ru-RU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Полиглот </a:t>
            </a:r>
            <a:r>
              <a:rPr lang="ru-RU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әдісі</a:t>
            </a:r>
            <a:r>
              <a:rPr lang="en-US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”  “Polyglot</a:t>
            </a:r>
            <a:r>
              <a:rPr lang="en-US" sz="4000" b="1" dirty="0" smtClean="0"/>
              <a:t>”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i="1" u="sng" dirty="0" smtClean="0">
            <a:solidFill>
              <a:srgbClr val="7030A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i="1" u="sng" dirty="0" smtClean="0">
            <a:solidFill>
              <a:srgbClr val="7030A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744</Words>
  <Application>Microsoft Office PowerPoint</Application>
  <PresentationFormat>Экран (4:3)</PresentationFormat>
  <Paragraphs>254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Calibri</vt:lpstr>
      <vt:lpstr>Courier New</vt:lpstr>
      <vt:lpstr>Franklin Gothic Book</vt:lpstr>
      <vt:lpstr>Franklin Gothic Medium</vt:lpstr>
      <vt:lpstr>KZ Boyarsky</vt:lpstr>
      <vt:lpstr>KZ Times New Roman</vt:lpstr>
      <vt:lpstr>Lucida Sans Unicode</vt:lpstr>
      <vt:lpstr>Times New Roman</vt:lpstr>
      <vt:lpstr>Verdana</vt:lpstr>
      <vt:lpstr>Wingdings 2</vt:lpstr>
      <vt:lpstr>Wingdings 3</vt:lpstr>
      <vt:lpstr>Открытая</vt:lpstr>
      <vt:lpstr>Трек</vt:lpstr>
      <vt:lpstr>Тема2</vt:lpstr>
      <vt:lpstr>1_Тема2</vt:lpstr>
      <vt:lpstr>Презентация PowerPoint</vt:lpstr>
      <vt:lpstr>Сабақтың мақсаты:</vt:lpstr>
      <vt:lpstr>Презентация PowerPoint</vt:lpstr>
      <vt:lpstr>Бәйге – 1  “Baiga” </vt:lpstr>
      <vt:lpstr>Бәйге - 2</vt:lpstr>
      <vt:lpstr>Бәйге - 3</vt:lpstr>
      <vt:lpstr>Полиглот әдісі”  “Polyglot</vt:lpstr>
      <vt:lpstr>“Полиглот әдісі”  “Polyglot”</vt:lpstr>
      <vt:lpstr>“Полиглот әдісі”  “Polyglot”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17</cp:revision>
  <dcterms:created xsi:type="dcterms:W3CDTF">2014-08-21T11:41:48Z</dcterms:created>
  <dcterms:modified xsi:type="dcterms:W3CDTF">2024-11-27T07:00:11Z</dcterms:modified>
</cp:coreProperties>
</file>